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2"/>
  </p:sldMasterIdLst>
  <p:notesMasterIdLst>
    <p:notesMasterId r:id="rId33"/>
  </p:notesMasterIdLst>
  <p:sldIdLst>
    <p:sldId id="347" r:id="rId3"/>
    <p:sldId id="362" r:id="rId4"/>
    <p:sldId id="357" r:id="rId5"/>
    <p:sldId id="356" r:id="rId6"/>
    <p:sldId id="397" r:id="rId7"/>
    <p:sldId id="369" r:id="rId8"/>
    <p:sldId id="370" r:id="rId9"/>
    <p:sldId id="385" r:id="rId10"/>
    <p:sldId id="366" r:id="rId11"/>
    <p:sldId id="373" r:id="rId12"/>
    <p:sldId id="393" r:id="rId13"/>
    <p:sldId id="380" r:id="rId14"/>
    <p:sldId id="381" r:id="rId15"/>
    <p:sldId id="382" r:id="rId16"/>
    <p:sldId id="384" r:id="rId17"/>
    <p:sldId id="379" r:id="rId18"/>
    <p:sldId id="365" r:id="rId19"/>
    <p:sldId id="395" r:id="rId20"/>
    <p:sldId id="363" r:id="rId21"/>
    <p:sldId id="378" r:id="rId22"/>
    <p:sldId id="387" r:id="rId23"/>
    <p:sldId id="374" r:id="rId24"/>
    <p:sldId id="377" r:id="rId25"/>
    <p:sldId id="388" r:id="rId26"/>
    <p:sldId id="389" r:id="rId27"/>
    <p:sldId id="390" r:id="rId28"/>
    <p:sldId id="386" r:id="rId29"/>
    <p:sldId id="376" r:id="rId30"/>
    <p:sldId id="392" r:id="rId31"/>
    <p:sldId id="394" r:id="rId3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 xmlns:p15="http://schemas.microsoft.com/office/powerpoint/2012/main">
        <p15:guide id="1" orient="horz" pos="4320" userDrawn="1">
          <p15:clr>
            <a:srgbClr val="A4A3A4"/>
          </p15:clr>
        </p15:guide>
        <p15:guide id="2" pos="76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BH" initials="K" lastIdx="3" clrIdx="0"/>
  <p:cmAuthor id="1" name="Tom Shannon" initials="TS" lastIdx="3"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F3"/>
    <a:srgbClr val="3F3F3F"/>
    <a:srgbClr val="FFD9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854" autoAdjust="0"/>
    <p:restoredTop sz="63297" autoAdjust="0"/>
  </p:normalViewPr>
  <p:slideViewPr>
    <p:cSldViewPr snapToGrid="0" showGuides="1">
      <p:cViewPr>
        <p:scale>
          <a:sx n="46" d="100"/>
          <a:sy n="46" d="100"/>
        </p:scale>
        <p:origin x="-115" y="-58"/>
      </p:cViewPr>
      <p:guideLst>
        <p:guide orient="horz" pos="4320"/>
        <p:guide pos="76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commentAuthors" Target="commentAuthor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E284AC1-F4C4-45E9-BE4C-D2A010F07532}" type="doc">
      <dgm:prSet loTypeId="urn:microsoft.com/office/officeart/2005/8/layout/process4" loCatId="process" qsTypeId="urn:microsoft.com/office/officeart/2005/8/quickstyle/simple1" qsCatId="simple" csTypeId="urn:microsoft.com/office/officeart/2005/8/colors/accent3_1" csCatId="accent3" phldr="1"/>
      <dgm:spPr/>
    </dgm:pt>
    <dgm:pt modelId="{977A4A75-CCAF-4288-A867-4BF545706945}">
      <dgm:prSet phldrT="[Text]" custT="1"/>
      <dgm:spPr/>
      <dgm:t>
        <a:bodyPr/>
        <a:lstStyle/>
        <a:p>
          <a:r>
            <a:rPr lang="en-US" sz="4000" dirty="0"/>
            <a:t>Compile </a:t>
          </a:r>
          <a:r>
            <a:rPr lang="en-US" sz="4000" dirty="0" smtClean="0"/>
            <a:t>custom source code</a:t>
          </a:r>
          <a:endParaRPr lang="en-US" sz="4000" dirty="0"/>
        </a:p>
      </dgm:t>
    </dgm:pt>
    <dgm:pt modelId="{D3B67144-1DCB-4C48-A7A1-E5006A819AE5}" type="parTrans" cxnId="{6A15B5CF-C408-45ED-811B-ED2889D8F89F}">
      <dgm:prSet/>
      <dgm:spPr/>
      <dgm:t>
        <a:bodyPr/>
        <a:lstStyle/>
        <a:p>
          <a:endParaRPr lang="en-US"/>
        </a:p>
      </dgm:t>
    </dgm:pt>
    <dgm:pt modelId="{68B77C84-79A9-41B0-8349-E92A263C2036}" type="sibTrans" cxnId="{6A15B5CF-C408-45ED-811B-ED2889D8F89F}">
      <dgm:prSet/>
      <dgm:spPr/>
      <dgm:t>
        <a:bodyPr/>
        <a:lstStyle/>
        <a:p>
          <a:endParaRPr lang="en-US"/>
        </a:p>
      </dgm:t>
    </dgm:pt>
    <dgm:pt modelId="{C7B5C92B-B56F-4C94-BDDA-A4F7262966EA}">
      <dgm:prSet phldrT="[Text]" custT="1"/>
      <dgm:spPr/>
      <dgm:t>
        <a:bodyPr/>
        <a:lstStyle/>
        <a:p>
          <a:r>
            <a:rPr lang="en-US" sz="4000" dirty="0"/>
            <a:t>Compile Blueprints</a:t>
          </a:r>
        </a:p>
      </dgm:t>
    </dgm:pt>
    <dgm:pt modelId="{2A932E03-EE6F-47B5-A0A2-475156A01C16}" type="parTrans" cxnId="{947B58A5-78C2-4924-A4C2-7419C92F914C}">
      <dgm:prSet/>
      <dgm:spPr/>
      <dgm:t>
        <a:bodyPr/>
        <a:lstStyle/>
        <a:p>
          <a:endParaRPr lang="en-US"/>
        </a:p>
      </dgm:t>
    </dgm:pt>
    <dgm:pt modelId="{DA1ADD94-C185-4F7B-8832-7DFF032D8D62}" type="sibTrans" cxnId="{947B58A5-78C2-4924-A4C2-7419C92F914C}">
      <dgm:prSet/>
      <dgm:spPr/>
      <dgm:t>
        <a:bodyPr/>
        <a:lstStyle/>
        <a:p>
          <a:endParaRPr lang="en-US"/>
        </a:p>
      </dgm:t>
    </dgm:pt>
    <dgm:pt modelId="{DDF655FD-231A-4511-982D-829BBEA87F92}">
      <dgm:prSet phldrT="[Text]" custT="1"/>
      <dgm:spPr/>
      <dgm:t>
        <a:bodyPr/>
        <a:lstStyle/>
        <a:p>
          <a:r>
            <a:rPr lang="en-US" sz="4000" dirty="0"/>
            <a:t>Cook </a:t>
          </a:r>
          <a:r>
            <a:rPr lang="en-US" sz="4000" dirty="0" smtClean="0"/>
            <a:t>content</a:t>
          </a:r>
          <a:endParaRPr lang="en-US" sz="4000" dirty="0"/>
        </a:p>
      </dgm:t>
    </dgm:pt>
    <dgm:pt modelId="{4059C2A0-C111-4638-B2D2-EF64C1C5F9C0}" type="parTrans" cxnId="{E7E114D0-2E55-45D9-B30B-4F565FE09D78}">
      <dgm:prSet/>
      <dgm:spPr/>
      <dgm:t>
        <a:bodyPr/>
        <a:lstStyle/>
        <a:p>
          <a:endParaRPr lang="en-US"/>
        </a:p>
      </dgm:t>
    </dgm:pt>
    <dgm:pt modelId="{3D65B9DD-D2F1-4D5B-BE04-D2962B501E73}" type="sibTrans" cxnId="{E7E114D0-2E55-45D9-B30B-4F565FE09D78}">
      <dgm:prSet/>
      <dgm:spPr/>
      <dgm:t>
        <a:bodyPr/>
        <a:lstStyle/>
        <a:p>
          <a:endParaRPr lang="en-US"/>
        </a:p>
      </dgm:t>
    </dgm:pt>
    <dgm:pt modelId="{3871790A-5045-4AA4-9381-7BAA6A2BD193}">
      <dgm:prSet phldrT="[Text]" custT="1"/>
      <dgm:spPr/>
      <dgm:t>
        <a:bodyPr/>
        <a:lstStyle/>
        <a:p>
          <a:r>
            <a:rPr lang="en-US" sz="4000" dirty="0"/>
            <a:t>Bundle </a:t>
          </a:r>
          <a:r>
            <a:rPr lang="en-US" sz="4000" dirty="0" smtClean="0"/>
            <a:t>compiled </a:t>
          </a:r>
          <a:r>
            <a:rPr lang="en-US" sz="4000" dirty="0"/>
            <a:t>code and </a:t>
          </a:r>
          <a:r>
            <a:rPr lang="en-US" sz="4000" dirty="0" smtClean="0"/>
            <a:t>cooked </a:t>
          </a:r>
          <a:r>
            <a:rPr lang="en-US" sz="4000" dirty="0"/>
            <a:t>content</a:t>
          </a:r>
        </a:p>
      </dgm:t>
    </dgm:pt>
    <dgm:pt modelId="{79A091C9-FDAA-4141-A547-3A26E0BB89AE}" type="parTrans" cxnId="{993FE794-3955-4CFB-87E5-5FB9B615D32C}">
      <dgm:prSet/>
      <dgm:spPr/>
      <dgm:t>
        <a:bodyPr/>
        <a:lstStyle/>
        <a:p>
          <a:endParaRPr lang="en-US"/>
        </a:p>
      </dgm:t>
    </dgm:pt>
    <dgm:pt modelId="{3723A28D-0A96-4A27-9167-D0FF7C0877F4}" type="sibTrans" cxnId="{993FE794-3955-4CFB-87E5-5FB9B615D32C}">
      <dgm:prSet/>
      <dgm:spPr/>
      <dgm:t>
        <a:bodyPr/>
        <a:lstStyle/>
        <a:p>
          <a:endParaRPr lang="en-US"/>
        </a:p>
      </dgm:t>
    </dgm:pt>
    <dgm:pt modelId="{8469E1E4-204A-498E-B72E-A80D1D3077C3}">
      <dgm:prSet phldrT="[Text]" custT="1"/>
      <dgm:spPr/>
      <dgm:t>
        <a:bodyPr/>
        <a:lstStyle/>
        <a:p>
          <a:r>
            <a:rPr lang="en-US" sz="4000" dirty="0"/>
            <a:t>Save to staging folder</a:t>
          </a:r>
        </a:p>
      </dgm:t>
    </dgm:pt>
    <dgm:pt modelId="{597DE153-40DD-4F2E-88F0-5EDD312F925A}" type="parTrans" cxnId="{74EAD894-2D61-4549-817B-5B9363C9720E}">
      <dgm:prSet/>
      <dgm:spPr/>
      <dgm:t>
        <a:bodyPr/>
        <a:lstStyle/>
        <a:p>
          <a:endParaRPr lang="en-US"/>
        </a:p>
      </dgm:t>
    </dgm:pt>
    <dgm:pt modelId="{8506F90B-1344-4A2E-B2E4-157DB4D3053F}" type="sibTrans" cxnId="{74EAD894-2D61-4549-817B-5B9363C9720E}">
      <dgm:prSet/>
      <dgm:spPr/>
      <dgm:t>
        <a:bodyPr/>
        <a:lstStyle/>
        <a:p>
          <a:endParaRPr lang="en-US"/>
        </a:p>
      </dgm:t>
    </dgm:pt>
    <dgm:pt modelId="{9D906BEB-262D-4726-8EDB-A63C9CF7B972}" type="pres">
      <dgm:prSet presAssocID="{EE284AC1-F4C4-45E9-BE4C-D2A010F07532}" presName="Name0" presStyleCnt="0">
        <dgm:presLayoutVars>
          <dgm:dir/>
          <dgm:animLvl val="lvl"/>
          <dgm:resizeHandles val="exact"/>
        </dgm:presLayoutVars>
      </dgm:prSet>
      <dgm:spPr/>
    </dgm:pt>
    <dgm:pt modelId="{1151098E-17F2-4250-87A9-699BF94CF50C}" type="pres">
      <dgm:prSet presAssocID="{8469E1E4-204A-498E-B72E-A80D1D3077C3}" presName="boxAndChildren" presStyleCnt="0"/>
      <dgm:spPr/>
    </dgm:pt>
    <dgm:pt modelId="{6F9CD64D-F90C-4A4F-838F-DF1C3B54C325}" type="pres">
      <dgm:prSet presAssocID="{8469E1E4-204A-498E-B72E-A80D1D3077C3}" presName="parentTextBox" presStyleLbl="node1" presStyleIdx="0" presStyleCnt="5"/>
      <dgm:spPr/>
      <dgm:t>
        <a:bodyPr/>
        <a:lstStyle/>
        <a:p>
          <a:endParaRPr lang="en-US"/>
        </a:p>
      </dgm:t>
    </dgm:pt>
    <dgm:pt modelId="{A4475131-C152-4F44-9DF0-77302D564941}" type="pres">
      <dgm:prSet presAssocID="{3723A28D-0A96-4A27-9167-D0FF7C0877F4}" presName="sp" presStyleCnt="0"/>
      <dgm:spPr/>
    </dgm:pt>
    <dgm:pt modelId="{E8E764BB-2E94-400E-8D37-65E0B372A0C7}" type="pres">
      <dgm:prSet presAssocID="{3871790A-5045-4AA4-9381-7BAA6A2BD193}" presName="arrowAndChildren" presStyleCnt="0"/>
      <dgm:spPr/>
    </dgm:pt>
    <dgm:pt modelId="{DDDA7029-AD51-4773-8D1B-9A7CC5F39B92}" type="pres">
      <dgm:prSet presAssocID="{3871790A-5045-4AA4-9381-7BAA6A2BD193}" presName="parentTextArrow" presStyleLbl="node1" presStyleIdx="1" presStyleCnt="5"/>
      <dgm:spPr/>
      <dgm:t>
        <a:bodyPr/>
        <a:lstStyle/>
        <a:p>
          <a:endParaRPr lang="en-US"/>
        </a:p>
      </dgm:t>
    </dgm:pt>
    <dgm:pt modelId="{8EEE9DD5-4202-43CC-BF65-BD71B9B6AAF7}" type="pres">
      <dgm:prSet presAssocID="{3D65B9DD-D2F1-4D5B-BE04-D2962B501E73}" presName="sp" presStyleCnt="0"/>
      <dgm:spPr/>
    </dgm:pt>
    <dgm:pt modelId="{9B997B9E-9420-41FC-AE24-30B5BE5D4E44}" type="pres">
      <dgm:prSet presAssocID="{DDF655FD-231A-4511-982D-829BBEA87F92}" presName="arrowAndChildren" presStyleCnt="0"/>
      <dgm:spPr/>
    </dgm:pt>
    <dgm:pt modelId="{B53DF8C8-1729-4D09-A0DA-CCA60D482F02}" type="pres">
      <dgm:prSet presAssocID="{DDF655FD-231A-4511-982D-829BBEA87F92}" presName="parentTextArrow" presStyleLbl="node1" presStyleIdx="2" presStyleCnt="5"/>
      <dgm:spPr/>
      <dgm:t>
        <a:bodyPr/>
        <a:lstStyle/>
        <a:p>
          <a:endParaRPr lang="en-US"/>
        </a:p>
      </dgm:t>
    </dgm:pt>
    <dgm:pt modelId="{ACBBE1A3-3231-4AEA-8CCF-31BE85D76B42}" type="pres">
      <dgm:prSet presAssocID="{DA1ADD94-C185-4F7B-8832-7DFF032D8D62}" presName="sp" presStyleCnt="0"/>
      <dgm:spPr/>
    </dgm:pt>
    <dgm:pt modelId="{85D1A503-8352-44CC-8B13-41C38FA34469}" type="pres">
      <dgm:prSet presAssocID="{C7B5C92B-B56F-4C94-BDDA-A4F7262966EA}" presName="arrowAndChildren" presStyleCnt="0"/>
      <dgm:spPr/>
    </dgm:pt>
    <dgm:pt modelId="{98D8A538-F1F3-4A0F-BBFE-4780A5761D67}" type="pres">
      <dgm:prSet presAssocID="{C7B5C92B-B56F-4C94-BDDA-A4F7262966EA}" presName="parentTextArrow" presStyleLbl="node1" presStyleIdx="3" presStyleCnt="5"/>
      <dgm:spPr/>
      <dgm:t>
        <a:bodyPr/>
        <a:lstStyle/>
        <a:p>
          <a:endParaRPr lang="en-US"/>
        </a:p>
      </dgm:t>
    </dgm:pt>
    <dgm:pt modelId="{6180E85B-4891-4517-A7DA-853869475303}" type="pres">
      <dgm:prSet presAssocID="{68B77C84-79A9-41B0-8349-E92A263C2036}" presName="sp" presStyleCnt="0"/>
      <dgm:spPr/>
    </dgm:pt>
    <dgm:pt modelId="{F76308C3-FAE7-405A-B5CD-D58C7F5849DB}" type="pres">
      <dgm:prSet presAssocID="{977A4A75-CCAF-4288-A867-4BF545706945}" presName="arrowAndChildren" presStyleCnt="0"/>
      <dgm:spPr/>
    </dgm:pt>
    <dgm:pt modelId="{BAEDE328-2A05-4A49-9769-638751EAE6C3}" type="pres">
      <dgm:prSet presAssocID="{977A4A75-CCAF-4288-A867-4BF545706945}" presName="parentTextArrow" presStyleLbl="node1" presStyleIdx="4" presStyleCnt="5"/>
      <dgm:spPr/>
      <dgm:t>
        <a:bodyPr/>
        <a:lstStyle/>
        <a:p>
          <a:endParaRPr lang="en-US"/>
        </a:p>
      </dgm:t>
    </dgm:pt>
  </dgm:ptLst>
  <dgm:cxnLst>
    <dgm:cxn modelId="{993FE794-3955-4CFB-87E5-5FB9B615D32C}" srcId="{EE284AC1-F4C4-45E9-BE4C-D2A010F07532}" destId="{3871790A-5045-4AA4-9381-7BAA6A2BD193}" srcOrd="3" destOrd="0" parTransId="{79A091C9-FDAA-4141-A547-3A26E0BB89AE}" sibTransId="{3723A28D-0A96-4A27-9167-D0FF7C0877F4}"/>
    <dgm:cxn modelId="{F5B0B44D-F553-4305-9019-1D9BDD711884}" type="presOf" srcId="{8469E1E4-204A-498E-B72E-A80D1D3077C3}" destId="{6F9CD64D-F90C-4A4F-838F-DF1C3B54C325}" srcOrd="0" destOrd="0" presId="urn:microsoft.com/office/officeart/2005/8/layout/process4"/>
    <dgm:cxn modelId="{E8224160-2A25-49E8-A34E-91EC1E9D4F27}" type="presOf" srcId="{EE284AC1-F4C4-45E9-BE4C-D2A010F07532}" destId="{9D906BEB-262D-4726-8EDB-A63C9CF7B972}" srcOrd="0" destOrd="0" presId="urn:microsoft.com/office/officeart/2005/8/layout/process4"/>
    <dgm:cxn modelId="{D01B7683-BE27-40C9-A448-7F100DD79A53}" type="presOf" srcId="{C7B5C92B-B56F-4C94-BDDA-A4F7262966EA}" destId="{98D8A538-F1F3-4A0F-BBFE-4780A5761D67}" srcOrd="0" destOrd="0" presId="urn:microsoft.com/office/officeart/2005/8/layout/process4"/>
    <dgm:cxn modelId="{74EAD894-2D61-4549-817B-5B9363C9720E}" srcId="{EE284AC1-F4C4-45E9-BE4C-D2A010F07532}" destId="{8469E1E4-204A-498E-B72E-A80D1D3077C3}" srcOrd="4" destOrd="0" parTransId="{597DE153-40DD-4F2E-88F0-5EDD312F925A}" sibTransId="{8506F90B-1344-4A2E-B2E4-157DB4D3053F}"/>
    <dgm:cxn modelId="{6A15B5CF-C408-45ED-811B-ED2889D8F89F}" srcId="{EE284AC1-F4C4-45E9-BE4C-D2A010F07532}" destId="{977A4A75-CCAF-4288-A867-4BF545706945}" srcOrd="0" destOrd="0" parTransId="{D3B67144-1DCB-4C48-A7A1-E5006A819AE5}" sibTransId="{68B77C84-79A9-41B0-8349-E92A263C2036}"/>
    <dgm:cxn modelId="{6B8192E5-3BBB-4E05-AF94-A5988CD426B7}" type="presOf" srcId="{977A4A75-CCAF-4288-A867-4BF545706945}" destId="{BAEDE328-2A05-4A49-9769-638751EAE6C3}" srcOrd="0" destOrd="0" presId="urn:microsoft.com/office/officeart/2005/8/layout/process4"/>
    <dgm:cxn modelId="{947B58A5-78C2-4924-A4C2-7419C92F914C}" srcId="{EE284AC1-F4C4-45E9-BE4C-D2A010F07532}" destId="{C7B5C92B-B56F-4C94-BDDA-A4F7262966EA}" srcOrd="1" destOrd="0" parTransId="{2A932E03-EE6F-47B5-A0A2-475156A01C16}" sibTransId="{DA1ADD94-C185-4F7B-8832-7DFF032D8D62}"/>
    <dgm:cxn modelId="{25CF23FF-3C21-4EC6-A527-14078340467E}" type="presOf" srcId="{DDF655FD-231A-4511-982D-829BBEA87F92}" destId="{B53DF8C8-1729-4D09-A0DA-CCA60D482F02}" srcOrd="0" destOrd="0" presId="urn:microsoft.com/office/officeart/2005/8/layout/process4"/>
    <dgm:cxn modelId="{E7E114D0-2E55-45D9-B30B-4F565FE09D78}" srcId="{EE284AC1-F4C4-45E9-BE4C-D2A010F07532}" destId="{DDF655FD-231A-4511-982D-829BBEA87F92}" srcOrd="2" destOrd="0" parTransId="{4059C2A0-C111-4638-B2D2-EF64C1C5F9C0}" sibTransId="{3D65B9DD-D2F1-4D5B-BE04-D2962B501E73}"/>
    <dgm:cxn modelId="{7B99579A-37BF-40BA-B8F5-D030C6797777}" type="presOf" srcId="{3871790A-5045-4AA4-9381-7BAA6A2BD193}" destId="{DDDA7029-AD51-4773-8D1B-9A7CC5F39B92}" srcOrd="0" destOrd="0" presId="urn:microsoft.com/office/officeart/2005/8/layout/process4"/>
    <dgm:cxn modelId="{25FEE6A8-D9AF-440F-BA7F-EC60FD78EAE0}" type="presParOf" srcId="{9D906BEB-262D-4726-8EDB-A63C9CF7B972}" destId="{1151098E-17F2-4250-87A9-699BF94CF50C}" srcOrd="0" destOrd="0" presId="urn:microsoft.com/office/officeart/2005/8/layout/process4"/>
    <dgm:cxn modelId="{8E7117AD-B59D-4781-B255-3BF008E180E2}" type="presParOf" srcId="{1151098E-17F2-4250-87A9-699BF94CF50C}" destId="{6F9CD64D-F90C-4A4F-838F-DF1C3B54C325}" srcOrd="0" destOrd="0" presId="urn:microsoft.com/office/officeart/2005/8/layout/process4"/>
    <dgm:cxn modelId="{BB9F36FD-E25C-430E-B045-AF0BE7F3186B}" type="presParOf" srcId="{9D906BEB-262D-4726-8EDB-A63C9CF7B972}" destId="{A4475131-C152-4F44-9DF0-77302D564941}" srcOrd="1" destOrd="0" presId="urn:microsoft.com/office/officeart/2005/8/layout/process4"/>
    <dgm:cxn modelId="{48C26508-1BDB-4D47-A8B4-18D558E0DA30}" type="presParOf" srcId="{9D906BEB-262D-4726-8EDB-A63C9CF7B972}" destId="{E8E764BB-2E94-400E-8D37-65E0B372A0C7}" srcOrd="2" destOrd="0" presId="urn:microsoft.com/office/officeart/2005/8/layout/process4"/>
    <dgm:cxn modelId="{70143E7C-8C7C-4BE8-923C-A479D28FD4F3}" type="presParOf" srcId="{E8E764BB-2E94-400E-8D37-65E0B372A0C7}" destId="{DDDA7029-AD51-4773-8D1B-9A7CC5F39B92}" srcOrd="0" destOrd="0" presId="urn:microsoft.com/office/officeart/2005/8/layout/process4"/>
    <dgm:cxn modelId="{A1B0BAF6-D871-4734-BC23-DE7841AFD392}" type="presParOf" srcId="{9D906BEB-262D-4726-8EDB-A63C9CF7B972}" destId="{8EEE9DD5-4202-43CC-BF65-BD71B9B6AAF7}" srcOrd="3" destOrd="0" presId="urn:microsoft.com/office/officeart/2005/8/layout/process4"/>
    <dgm:cxn modelId="{03500474-9FCE-4EC9-8773-4CF47565F766}" type="presParOf" srcId="{9D906BEB-262D-4726-8EDB-A63C9CF7B972}" destId="{9B997B9E-9420-41FC-AE24-30B5BE5D4E44}" srcOrd="4" destOrd="0" presId="urn:microsoft.com/office/officeart/2005/8/layout/process4"/>
    <dgm:cxn modelId="{2DD5F7EE-05E6-4526-A4A6-AD81B00C4D73}" type="presParOf" srcId="{9B997B9E-9420-41FC-AE24-30B5BE5D4E44}" destId="{B53DF8C8-1729-4D09-A0DA-CCA60D482F02}" srcOrd="0" destOrd="0" presId="urn:microsoft.com/office/officeart/2005/8/layout/process4"/>
    <dgm:cxn modelId="{75FB02EE-E473-4792-82B8-18E7C5895ABC}" type="presParOf" srcId="{9D906BEB-262D-4726-8EDB-A63C9CF7B972}" destId="{ACBBE1A3-3231-4AEA-8CCF-31BE85D76B42}" srcOrd="5" destOrd="0" presId="urn:microsoft.com/office/officeart/2005/8/layout/process4"/>
    <dgm:cxn modelId="{BC03C418-0DA9-4FF2-9904-41D8D9A65CE6}" type="presParOf" srcId="{9D906BEB-262D-4726-8EDB-A63C9CF7B972}" destId="{85D1A503-8352-44CC-8B13-41C38FA34469}" srcOrd="6" destOrd="0" presId="urn:microsoft.com/office/officeart/2005/8/layout/process4"/>
    <dgm:cxn modelId="{33428C72-94CE-42CF-ADB6-E325B73E2056}" type="presParOf" srcId="{85D1A503-8352-44CC-8B13-41C38FA34469}" destId="{98D8A538-F1F3-4A0F-BBFE-4780A5761D67}" srcOrd="0" destOrd="0" presId="urn:microsoft.com/office/officeart/2005/8/layout/process4"/>
    <dgm:cxn modelId="{42982EAC-CF95-4DDE-8F9F-EF7577635DF6}" type="presParOf" srcId="{9D906BEB-262D-4726-8EDB-A63C9CF7B972}" destId="{6180E85B-4891-4517-A7DA-853869475303}" srcOrd="7" destOrd="0" presId="urn:microsoft.com/office/officeart/2005/8/layout/process4"/>
    <dgm:cxn modelId="{37BC96AB-8264-44A8-89B7-FD3F46484EE8}" type="presParOf" srcId="{9D906BEB-262D-4726-8EDB-A63C9CF7B972}" destId="{F76308C3-FAE7-405A-B5CD-D58C7F5849DB}" srcOrd="8" destOrd="0" presId="urn:microsoft.com/office/officeart/2005/8/layout/process4"/>
    <dgm:cxn modelId="{D5769909-B108-45FC-A795-B2A3468B23A4}" type="presParOf" srcId="{F76308C3-FAE7-405A-B5CD-D58C7F5849DB}" destId="{BAEDE328-2A05-4A49-9769-638751EAE6C3}"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355416C-0152-44EF-B95A-1BB70B553F2D}" type="doc">
      <dgm:prSet loTypeId="urn:microsoft.com/office/officeart/2011/layout/CircleProcess" loCatId="process" qsTypeId="urn:microsoft.com/office/officeart/2005/8/quickstyle/simple1" qsCatId="simple" csTypeId="urn:microsoft.com/office/officeart/2005/8/colors/accent3_1" csCatId="accent3" phldr="1"/>
      <dgm:spPr/>
    </dgm:pt>
    <dgm:pt modelId="{2766943E-8132-4345-B91D-B21A0DB42E0A}">
      <dgm:prSet phldrT="[Text]" custT="1"/>
      <dgm:spPr/>
      <dgm:t>
        <a:bodyPr/>
        <a:lstStyle/>
        <a:p>
          <a:pPr marL="182880" indent="0" algn="ctr">
            <a:lnSpc>
              <a:spcPct val="100000"/>
            </a:lnSpc>
            <a:spcAft>
              <a:spcPts val="0"/>
            </a:spcAft>
            <a:buFont typeface="Arial" panose="020B0604020202020204" pitchFamily="34" charset="0"/>
            <a:buNone/>
          </a:pPr>
          <a:r>
            <a:rPr lang="en-US" sz="2400" b="0" dirty="0"/>
            <a:t>Compiling Blueprints</a:t>
          </a:r>
        </a:p>
      </dgm:t>
    </dgm:pt>
    <dgm:pt modelId="{D30D6A6B-CB2B-4410-8842-8363C7FE3F0E}" type="parTrans" cxnId="{326B26CF-8969-4FA8-8707-8247E28B98B2}">
      <dgm:prSet/>
      <dgm:spPr/>
      <dgm:t>
        <a:bodyPr/>
        <a:lstStyle/>
        <a:p>
          <a:endParaRPr lang="en-US"/>
        </a:p>
      </dgm:t>
    </dgm:pt>
    <dgm:pt modelId="{FB1F0033-8FFB-4D87-80D9-247E6F95021A}" type="sibTrans" cxnId="{326B26CF-8969-4FA8-8707-8247E28B98B2}">
      <dgm:prSet/>
      <dgm:spPr/>
      <dgm:t>
        <a:bodyPr/>
        <a:lstStyle/>
        <a:p>
          <a:endParaRPr lang="en-US"/>
        </a:p>
      </dgm:t>
    </dgm:pt>
    <dgm:pt modelId="{ACA0EB8C-D975-4F81-8E02-3C7DE5D4B329}">
      <dgm:prSet phldrT="[Text]" custT="1"/>
      <dgm:spPr/>
      <dgm:t>
        <a:bodyPr/>
        <a:lstStyle/>
        <a:p>
          <a:pPr marL="182880" indent="0" algn="ctr">
            <a:lnSpc>
              <a:spcPct val="100000"/>
            </a:lnSpc>
            <a:spcAft>
              <a:spcPts val="0"/>
            </a:spcAft>
            <a:buFont typeface="Arial" panose="020B0604020202020204" pitchFamily="34" charset="0"/>
            <a:buNone/>
          </a:pPr>
          <a:r>
            <a:rPr lang="en-US" sz="2400" b="0" dirty="0"/>
            <a:t>Checking for errors</a:t>
          </a:r>
        </a:p>
      </dgm:t>
    </dgm:pt>
    <dgm:pt modelId="{1E722ADC-46A6-40C8-8E6D-9BA4113D55C0}" type="parTrans" cxnId="{D0BE372A-02D1-4B60-BFE7-516F5596ADE4}">
      <dgm:prSet/>
      <dgm:spPr/>
      <dgm:t>
        <a:bodyPr/>
        <a:lstStyle/>
        <a:p>
          <a:endParaRPr lang="en-US"/>
        </a:p>
      </dgm:t>
    </dgm:pt>
    <dgm:pt modelId="{892F9AFC-40FD-4DB1-86A4-A46E550B078C}" type="sibTrans" cxnId="{D0BE372A-02D1-4B60-BFE7-516F5596ADE4}">
      <dgm:prSet/>
      <dgm:spPr/>
      <dgm:t>
        <a:bodyPr/>
        <a:lstStyle/>
        <a:p>
          <a:endParaRPr lang="en-US"/>
        </a:p>
      </dgm:t>
    </dgm:pt>
    <dgm:pt modelId="{CDFBDDFD-AC1E-4A5E-8EF8-3555CA5A2016}">
      <dgm:prSet phldrT="[Text]" custT="1"/>
      <dgm:spPr/>
      <dgm:t>
        <a:bodyPr/>
        <a:lstStyle/>
        <a:p>
          <a:pPr marL="182880" indent="0" algn="ctr">
            <a:lnSpc>
              <a:spcPct val="100000"/>
            </a:lnSpc>
            <a:spcAft>
              <a:spcPts val="0"/>
            </a:spcAft>
            <a:buFont typeface="Arial" panose="020B0604020202020204" pitchFamily="34" charset="0"/>
            <a:buNone/>
          </a:pPr>
          <a:r>
            <a:rPr lang="en-US" sz="2400" b="0" dirty="0" smtClean="0"/>
            <a:t>Ensuring all </a:t>
          </a:r>
          <a:r>
            <a:rPr lang="en-US" sz="2400" b="0" dirty="0" err="1"/>
            <a:t>shaders</a:t>
          </a:r>
          <a:r>
            <a:rPr lang="en-US" sz="2400" b="0" dirty="0"/>
            <a:t> are completely compiled</a:t>
          </a:r>
        </a:p>
      </dgm:t>
    </dgm:pt>
    <dgm:pt modelId="{04C67C5B-EC77-4824-9C06-8520F45CBF42}" type="parTrans" cxnId="{774112A9-910C-4AAB-BD4B-476CB9E14318}">
      <dgm:prSet/>
      <dgm:spPr/>
      <dgm:t>
        <a:bodyPr/>
        <a:lstStyle/>
        <a:p>
          <a:endParaRPr lang="en-US"/>
        </a:p>
      </dgm:t>
    </dgm:pt>
    <dgm:pt modelId="{84947F2C-D580-4A88-9498-DCA8767E16D4}" type="sibTrans" cxnId="{774112A9-910C-4AAB-BD4B-476CB9E14318}">
      <dgm:prSet/>
      <dgm:spPr/>
      <dgm:t>
        <a:bodyPr/>
        <a:lstStyle/>
        <a:p>
          <a:endParaRPr lang="en-US"/>
        </a:p>
      </dgm:t>
    </dgm:pt>
    <dgm:pt modelId="{0629D7D3-B0A0-4C71-B39F-8702D08BC080}">
      <dgm:prSet phldrT="[Text]" custT="1"/>
      <dgm:spPr/>
      <dgm:t>
        <a:bodyPr/>
        <a:lstStyle/>
        <a:p>
          <a:pPr marL="182880" indent="0" algn="ctr">
            <a:lnSpc>
              <a:spcPct val="100000"/>
            </a:lnSpc>
            <a:spcAft>
              <a:spcPts val="0"/>
            </a:spcAft>
            <a:buFont typeface="Arial" panose="020B0604020202020204" pitchFamily="34" charset="0"/>
            <a:buNone/>
          </a:pPr>
          <a:r>
            <a:rPr lang="en-US" sz="2400" b="0" dirty="0" smtClean="0"/>
            <a:t>Checking </a:t>
          </a:r>
          <a:r>
            <a:rPr lang="en-US" sz="2400" b="0" dirty="0"/>
            <a:t>for missing assets in </a:t>
          </a:r>
          <a:r>
            <a:rPr lang="en-US" sz="2400" b="0" dirty="0" smtClean="0"/>
            <a:t>Levels </a:t>
          </a:r>
          <a:r>
            <a:rPr lang="en-US" sz="2400" b="0" dirty="0"/>
            <a:t>that are being </a:t>
          </a:r>
          <a:r>
            <a:rPr lang="en-US" sz="2400" b="0" dirty="0" smtClean="0"/>
            <a:t>cooked</a:t>
          </a:r>
          <a:endParaRPr lang="en-US" sz="2400" b="0" dirty="0"/>
        </a:p>
      </dgm:t>
    </dgm:pt>
    <dgm:pt modelId="{CF7D3E1A-FDC8-485D-BA2B-32469F6A8230}" type="parTrans" cxnId="{A531D475-44F5-4CF1-9FC8-5A5477BE1543}">
      <dgm:prSet/>
      <dgm:spPr/>
      <dgm:t>
        <a:bodyPr/>
        <a:lstStyle/>
        <a:p>
          <a:endParaRPr lang="en-US"/>
        </a:p>
      </dgm:t>
    </dgm:pt>
    <dgm:pt modelId="{77B7BDB6-B01F-406F-A22A-5F7422B3A0A8}" type="sibTrans" cxnId="{A531D475-44F5-4CF1-9FC8-5A5477BE1543}">
      <dgm:prSet/>
      <dgm:spPr/>
      <dgm:t>
        <a:bodyPr/>
        <a:lstStyle/>
        <a:p>
          <a:endParaRPr lang="en-US"/>
        </a:p>
      </dgm:t>
    </dgm:pt>
    <dgm:pt modelId="{37CDA0CC-B7BB-40EE-9B1D-D6A5530F3337}" type="pres">
      <dgm:prSet presAssocID="{E355416C-0152-44EF-B95A-1BB70B553F2D}" presName="Name0" presStyleCnt="0">
        <dgm:presLayoutVars>
          <dgm:chMax val="11"/>
          <dgm:chPref val="11"/>
          <dgm:dir/>
          <dgm:resizeHandles/>
        </dgm:presLayoutVars>
      </dgm:prSet>
      <dgm:spPr/>
    </dgm:pt>
    <dgm:pt modelId="{27294343-C35A-496B-9594-9A2A4A0DA460}" type="pres">
      <dgm:prSet presAssocID="{0629D7D3-B0A0-4C71-B39F-8702D08BC080}" presName="Accent4" presStyleCnt="0"/>
      <dgm:spPr/>
    </dgm:pt>
    <dgm:pt modelId="{BA7D3A92-9920-43DB-84FB-A4DB7BDBC518}" type="pres">
      <dgm:prSet presAssocID="{0629D7D3-B0A0-4C71-B39F-8702D08BC080}" presName="Accent" presStyleLbl="node1" presStyleIdx="0" presStyleCnt="4"/>
      <dgm:spPr/>
    </dgm:pt>
    <dgm:pt modelId="{DCA08CEC-3140-40A2-B91C-C63F36004714}" type="pres">
      <dgm:prSet presAssocID="{0629D7D3-B0A0-4C71-B39F-8702D08BC080}" presName="ParentBackground4" presStyleCnt="0"/>
      <dgm:spPr/>
    </dgm:pt>
    <dgm:pt modelId="{D4D8D519-53E5-4F6E-BD1D-10308F7274CD}" type="pres">
      <dgm:prSet presAssocID="{0629D7D3-B0A0-4C71-B39F-8702D08BC080}" presName="ParentBackground" presStyleLbl="fgAcc1" presStyleIdx="0" presStyleCnt="4"/>
      <dgm:spPr/>
      <dgm:t>
        <a:bodyPr/>
        <a:lstStyle/>
        <a:p>
          <a:endParaRPr lang="en-US"/>
        </a:p>
      </dgm:t>
    </dgm:pt>
    <dgm:pt modelId="{DA71381E-0795-451A-BC4D-1DF9C57F3622}" type="pres">
      <dgm:prSet presAssocID="{0629D7D3-B0A0-4C71-B39F-8702D08BC080}" presName="Parent4" presStyleLbl="revTx" presStyleIdx="0" presStyleCnt="0">
        <dgm:presLayoutVars>
          <dgm:chMax val="1"/>
          <dgm:chPref val="1"/>
          <dgm:bulletEnabled val="1"/>
        </dgm:presLayoutVars>
      </dgm:prSet>
      <dgm:spPr/>
      <dgm:t>
        <a:bodyPr/>
        <a:lstStyle/>
        <a:p>
          <a:endParaRPr lang="en-US"/>
        </a:p>
      </dgm:t>
    </dgm:pt>
    <dgm:pt modelId="{DA2A3DED-6E7C-44BA-8668-B22234D750A4}" type="pres">
      <dgm:prSet presAssocID="{CDFBDDFD-AC1E-4A5E-8EF8-3555CA5A2016}" presName="Accent3" presStyleCnt="0"/>
      <dgm:spPr/>
    </dgm:pt>
    <dgm:pt modelId="{D23AE9B9-9FDA-4F93-A304-7C7913CD46BC}" type="pres">
      <dgm:prSet presAssocID="{CDFBDDFD-AC1E-4A5E-8EF8-3555CA5A2016}" presName="Accent" presStyleLbl="node1" presStyleIdx="1" presStyleCnt="4"/>
      <dgm:spPr/>
    </dgm:pt>
    <dgm:pt modelId="{114F6156-B8C0-49A5-BA8C-7DA7B973C38A}" type="pres">
      <dgm:prSet presAssocID="{CDFBDDFD-AC1E-4A5E-8EF8-3555CA5A2016}" presName="ParentBackground3" presStyleCnt="0"/>
      <dgm:spPr/>
    </dgm:pt>
    <dgm:pt modelId="{12806E5C-A252-4AD0-9F3C-E800177498CB}" type="pres">
      <dgm:prSet presAssocID="{CDFBDDFD-AC1E-4A5E-8EF8-3555CA5A2016}" presName="ParentBackground" presStyleLbl="fgAcc1" presStyleIdx="1" presStyleCnt="4"/>
      <dgm:spPr/>
      <dgm:t>
        <a:bodyPr/>
        <a:lstStyle/>
        <a:p>
          <a:endParaRPr lang="en-US"/>
        </a:p>
      </dgm:t>
    </dgm:pt>
    <dgm:pt modelId="{F52B1EE9-E0D5-450F-87F5-6318B08F6617}" type="pres">
      <dgm:prSet presAssocID="{CDFBDDFD-AC1E-4A5E-8EF8-3555CA5A2016}" presName="Parent3" presStyleLbl="revTx" presStyleIdx="0" presStyleCnt="0">
        <dgm:presLayoutVars>
          <dgm:chMax val="1"/>
          <dgm:chPref val="1"/>
          <dgm:bulletEnabled val="1"/>
        </dgm:presLayoutVars>
      </dgm:prSet>
      <dgm:spPr/>
      <dgm:t>
        <a:bodyPr/>
        <a:lstStyle/>
        <a:p>
          <a:endParaRPr lang="en-US"/>
        </a:p>
      </dgm:t>
    </dgm:pt>
    <dgm:pt modelId="{6842518C-EF3D-40D9-85DB-2A7EE9695077}" type="pres">
      <dgm:prSet presAssocID="{ACA0EB8C-D975-4F81-8E02-3C7DE5D4B329}" presName="Accent2" presStyleCnt="0"/>
      <dgm:spPr/>
    </dgm:pt>
    <dgm:pt modelId="{3A75D339-86BE-4570-87CF-53B666B57BFA}" type="pres">
      <dgm:prSet presAssocID="{ACA0EB8C-D975-4F81-8E02-3C7DE5D4B329}" presName="Accent" presStyleLbl="node1" presStyleIdx="2" presStyleCnt="4"/>
      <dgm:spPr/>
    </dgm:pt>
    <dgm:pt modelId="{6A7110AE-D9A8-4DCA-8127-D24D476AFA1B}" type="pres">
      <dgm:prSet presAssocID="{ACA0EB8C-D975-4F81-8E02-3C7DE5D4B329}" presName="ParentBackground2" presStyleCnt="0"/>
      <dgm:spPr/>
    </dgm:pt>
    <dgm:pt modelId="{D6EF5BD3-ECB9-4514-8D7A-BA183157599E}" type="pres">
      <dgm:prSet presAssocID="{ACA0EB8C-D975-4F81-8E02-3C7DE5D4B329}" presName="ParentBackground" presStyleLbl="fgAcc1" presStyleIdx="2" presStyleCnt="4"/>
      <dgm:spPr/>
      <dgm:t>
        <a:bodyPr/>
        <a:lstStyle/>
        <a:p>
          <a:endParaRPr lang="en-US"/>
        </a:p>
      </dgm:t>
    </dgm:pt>
    <dgm:pt modelId="{95DE83CB-B2AF-40F5-A835-E5F6F1176FD1}" type="pres">
      <dgm:prSet presAssocID="{ACA0EB8C-D975-4F81-8E02-3C7DE5D4B329}" presName="Parent2" presStyleLbl="revTx" presStyleIdx="0" presStyleCnt="0">
        <dgm:presLayoutVars>
          <dgm:chMax val="1"/>
          <dgm:chPref val="1"/>
          <dgm:bulletEnabled val="1"/>
        </dgm:presLayoutVars>
      </dgm:prSet>
      <dgm:spPr/>
      <dgm:t>
        <a:bodyPr/>
        <a:lstStyle/>
        <a:p>
          <a:endParaRPr lang="en-US"/>
        </a:p>
      </dgm:t>
    </dgm:pt>
    <dgm:pt modelId="{BFF4AB90-A7AF-4842-8F20-F6EF3E47F873}" type="pres">
      <dgm:prSet presAssocID="{2766943E-8132-4345-B91D-B21A0DB42E0A}" presName="Accent1" presStyleCnt="0"/>
      <dgm:spPr/>
    </dgm:pt>
    <dgm:pt modelId="{E39471DD-B412-4C3A-80EE-EAFBB35AD5AE}" type="pres">
      <dgm:prSet presAssocID="{2766943E-8132-4345-B91D-B21A0DB42E0A}" presName="Accent" presStyleLbl="node1" presStyleIdx="3" presStyleCnt="4"/>
      <dgm:spPr/>
    </dgm:pt>
    <dgm:pt modelId="{BDFA69E8-3F19-41DC-A5FB-7B914AC22A51}" type="pres">
      <dgm:prSet presAssocID="{2766943E-8132-4345-B91D-B21A0DB42E0A}" presName="ParentBackground1" presStyleCnt="0"/>
      <dgm:spPr/>
    </dgm:pt>
    <dgm:pt modelId="{28B02490-4517-427A-A173-87B9035A13FA}" type="pres">
      <dgm:prSet presAssocID="{2766943E-8132-4345-B91D-B21A0DB42E0A}" presName="ParentBackground" presStyleLbl="fgAcc1" presStyleIdx="3" presStyleCnt="4"/>
      <dgm:spPr/>
      <dgm:t>
        <a:bodyPr/>
        <a:lstStyle/>
        <a:p>
          <a:endParaRPr lang="en-US"/>
        </a:p>
      </dgm:t>
    </dgm:pt>
    <dgm:pt modelId="{B700EFCC-D252-4F33-8B6E-FB70AEAA030F}" type="pres">
      <dgm:prSet presAssocID="{2766943E-8132-4345-B91D-B21A0DB42E0A}" presName="Parent1" presStyleLbl="revTx" presStyleIdx="0" presStyleCnt="0">
        <dgm:presLayoutVars>
          <dgm:chMax val="1"/>
          <dgm:chPref val="1"/>
          <dgm:bulletEnabled val="1"/>
        </dgm:presLayoutVars>
      </dgm:prSet>
      <dgm:spPr/>
      <dgm:t>
        <a:bodyPr/>
        <a:lstStyle/>
        <a:p>
          <a:endParaRPr lang="en-US"/>
        </a:p>
      </dgm:t>
    </dgm:pt>
  </dgm:ptLst>
  <dgm:cxnLst>
    <dgm:cxn modelId="{774112A9-910C-4AAB-BD4B-476CB9E14318}" srcId="{E355416C-0152-44EF-B95A-1BB70B553F2D}" destId="{CDFBDDFD-AC1E-4A5E-8EF8-3555CA5A2016}" srcOrd="2" destOrd="0" parTransId="{04C67C5B-EC77-4824-9C06-8520F45CBF42}" sibTransId="{84947F2C-D580-4A88-9498-DCA8767E16D4}"/>
    <dgm:cxn modelId="{841B0971-6E50-4F41-9071-5E056B85A82B}" type="presOf" srcId="{ACA0EB8C-D975-4F81-8E02-3C7DE5D4B329}" destId="{D6EF5BD3-ECB9-4514-8D7A-BA183157599E}" srcOrd="0" destOrd="0" presId="urn:microsoft.com/office/officeart/2011/layout/CircleProcess"/>
    <dgm:cxn modelId="{51CFD4A9-1AC8-4CC3-AC4A-C693B39B420C}" type="presOf" srcId="{2766943E-8132-4345-B91D-B21A0DB42E0A}" destId="{B700EFCC-D252-4F33-8B6E-FB70AEAA030F}" srcOrd="1" destOrd="0" presId="urn:microsoft.com/office/officeart/2011/layout/CircleProcess"/>
    <dgm:cxn modelId="{8753AA9E-2711-4BA7-96ED-EA4B5169269D}" type="presOf" srcId="{0629D7D3-B0A0-4C71-B39F-8702D08BC080}" destId="{D4D8D519-53E5-4F6E-BD1D-10308F7274CD}" srcOrd="0" destOrd="0" presId="urn:microsoft.com/office/officeart/2011/layout/CircleProcess"/>
    <dgm:cxn modelId="{D0BE372A-02D1-4B60-BFE7-516F5596ADE4}" srcId="{E355416C-0152-44EF-B95A-1BB70B553F2D}" destId="{ACA0EB8C-D975-4F81-8E02-3C7DE5D4B329}" srcOrd="1" destOrd="0" parTransId="{1E722ADC-46A6-40C8-8E6D-9BA4113D55C0}" sibTransId="{892F9AFC-40FD-4DB1-86A4-A46E550B078C}"/>
    <dgm:cxn modelId="{38706A65-557E-4C26-B0C0-12D85FE84EA5}" type="presOf" srcId="{2766943E-8132-4345-B91D-B21A0DB42E0A}" destId="{28B02490-4517-427A-A173-87B9035A13FA}" srcOrd="0" destOrd="0" presId="urn:microsoft.com/office/officeart/2011/layout/CircleProcess"/>
    <dgm:cxn modelId="{9A7722F1-EB53-4EF4-B36A-7A05078F52A4}" type="presOf" srcId="{0629D7D3-B0A0-4C71-B39F-8702D08BC080}" destId="{DA71381E-0795-451A-BC4D-1DF9C57F3622}" srcOrd="1" destOrd="0" presId="urn:microsoft.com/office/officeart/2011/layout/CircleProcess"/>
    <dgm:cxn modelId="{98BC12DF-C091-4A1D-B9A8-7B5424B6DD84}" type="presOf" srcId="{CDFBDDFD-AC1E-4A5E-8EF8-3555CA5A2016}" destId="{F52B1EE9-E0D5-450F-87F5-6318B08F6617}" srcOrd="1" destOrd="0" presId="urn:microsoft.com/office/officeart/2011/layout/CircleProcess"/>
    <dgm:cxn modelId="{5046445A-AB09-4BBE-9FB2-2D855D01ABD2}" type="presOf" srcId="{E355416C-0152-44EF-B95A-1BB70B553F2D}" destId="{37CDA0CC-B7BB-40EE-9B1D-D6A5530F3337}" srcOrd="0" destOrd="0" presId="urn:microsoft.com/office/officeart/2011/layout/CircleProcess"/>
    <dgm:cxn modelId="{326B26CF-8969-4FA8-8707-8247E28B98B2}" srcId="{E355416C-0152-44EF-B95A-1BB70B553F2D}" destId="{2766943E-8132-4345-B91D-B21A0DB42E0A}" srcOrd="0" destOrd="0" parTransId="{D30D6A6B-CB2B-4410-8842-8363C7FE3F0E}" sibTransId="{FB1F0033-8FFB-4D87-80D9-247E6F95021A}"/>
    <dgm:cxn modelId="{A531D475-44F5-4CF1-9FC8-5A5477BE1543}" srcId="{E355416C-0152-44EF-B95A-1BB70B553F2D}" destId="{0629D7D3-B0A0-4C71-B39F-8702D08BC080}" srcOrd="3" destOrd="0" parTransId="{CF7D3E1A-FDC8-485D-BA2B-32469F6A8230}" sibTransId="{77B7BDB6-B01F-406F-A22A-5F7422B3A0A8}"/>
    <dgm:cxn modelId="{D6522BD7-05E1-4FFF-B20C-C86ACF44FAAB}" type="presOf" srcId="{CDFBDDFD-AC1E-4A5E-8EF8-3555CA5A2016}" destId="{12806E5C-A252-4AD0-9F3C-E800177498CB}" srcOrd="0" destOrd="0" presId="urn:microsoft.com/office/officeart/2011/layout/CircleProcess"/>
    <dgm:cxn modelId="{D09DC406-6EF1-44BE-B30C-82F1E5657453}" type="presOf" srcId="{ACA0EB8C-D975-4F81-8E02-3C7DE5D4B329}" destId="{95DE83CB-B2AF-40F5-A835-E5F6F1176FD1}" srcOrd="1" destOrd="0" presId="urn:microsoft.com/office/officeart/2011/layout/CircleProcess"/>
    <dgm:cxn modelId="{71A4ACFD-226E-4EE5-8431-B427D3659F13}" type="presParOf" srcId="{37CDA0CC-B7BB-40EE-9B1D-D6A5530F3337}" destId="{27294343-C35A-496B-9594-9A2A4A0DA460}" srcOrd="0" destOrd="0" presId="urn:microsoft.com/office/officeart/2011/layout/CircleProcess"/>
    <dgm:cxn modelId="{0E541602-1448-4E79-B1FB-0A32ED63D648}" type="presParOf" srcId="{27294343-C35A-496B-9594-9A2A4A0DA460}" destId="{BA7D3A92-9920-43DB-84FB-A4DB7BDBC518}" srcOrd="0" destOrd="0" presId="urn:microsoft.com/office/officeart/2011/layout/CircleProcess"/>
    <dgm:cxn modelId="{32B55ED0-02F7-4001-8C3B-21D8C84C0A1E}" type="presParOf" srcId="{37CDA0CC-B7BB-40EE-9B1D-D6A5530F3337}" destId="{DCA08CEC-3140-40A2-B91C-C63F36004714}" srcOrd="1" destOrd="0" presId="urn:microsoft.com/office/officeart/2011/layout/CircleProcess"/>
    <dgm:cxn modelId="{C4805AFE-A5CD-4BFB-BF47-9EE0B7965EBA}" type="presParOf" srcId="{DCA08CEC-3140-40A2-B91C-C63F36004714}" destId="{D4D8D519-53E5-4F6E-BD1D-10308F7274CD}" srcOrd="0" destOrd="0" presId="urn:microsoft.com/office/officeart/2011/layout/CircleProcess"/>
    <dgm:cxn modelId="{421D4E53-0104-4826-8583-ADA26D3459B5}" type="presParOf" srcId="{37CDA0CC-B7BB-40EE-9B1D-D6A5530F3337}" destId="{DA71381E-0795-451A-BC4D-1DF9C57F3622}" srcOrd="2" destOrd="0" presId="urn:microsoft.com/office/officeart/2011/layout/CircleProcess"/>
    <dgm:cxn modelId="{BC131F4C-B06D-4BE9-A091-420EC3D07594}" type="presParOf" srcId="{37CDA0CC-B7BB-40EE-9B1D-D6A5530F3337}" destId="{DA2A3DED-6E7C-44BA-8668-B22234D750A4}" srcOrd="3" destOrd="0" presId="urn:microsoft.com/office/officeart/2011/layout/CircleProcess"/>
    <dgm:cxn modelId="{4987D23F-FC98-4C7B-9DCE-EDF95D9B72E7}" type="presParOf" srcId="{DA2A3DED-6E7C-44BA-8668-B22234D750A4}" destId="{D23AE9B9-9FDA-4F93-A304-7C7913CD46BC}" srcOrd="0" destOrd="0" presId="urn:microsoft.com/office/officeart/2011/layout/CircleProcess"/>
    <dgm:cxn modelId="{FFF75E8B-9D39-4B15-AB5A-511200A87C8A}" type="presParOf" srcId="{37CDA0CC-B7BB-40EE-9B1D-D6A5530F3337}" destId="{114F6156-B8C0-49A5-BA8C-7DA7B973C38A}" srcOrd="4" destOrd="0" presId="urn:microsoft.com/office/officeart/2011/layout/CircleProcess"/>
    <dgm:cxn modelId="{A64DCE65-06E2-45BB-93A2-BCA5E3EA4FDA}" type="presParOf" srcId="{114F6156-B8C0-49A5-BA8C-7DA7B973C38A}" destId="{12806E5C-A252-4AD0-9F3C-E800177498CB}" srcOrd="0" destOrd="0" presId="urn:microsoft.com/office/officeart/2011/layout/CircleProcess"/>
    <dgm:cxn modelId="{A6780502-CB8F-4906-9FC3-900C963490F8}" type="presParOf" srcId="{37CDA0CC-B7BB-40EE-9B1D-D6A5530F3337}" destId="{F52B1EE9-E0D5-450F-87F5-6318B08F6617}" srcOrd="5" destOrd="0" presId="urn:microsoft.com/office/officeart/2011/layout/CircleProcess"/>
    <dgm:cxn modelId="{2EA1C2A5-343E-435D-A4E0-A463B9A6621D}" type="presParOf" srcId="{37CDA0CC-B7BB-40EE-9B1D-D6A5530F3337}" destId="{6842518C-EF3D-40D9-85DB-2A7EE9695077}" srcOrd="6" destOrd="0" presId="urn:microsoft.com/office/officeart/2011/layout/CircleProcess"/>
    <dgm:cxn modelId="{C75D0DB0-2068-41E8-B04E-DAE8126E9386}" type="presParOf" srcId="{6842518C-EF3D-40D9-85DB-2A7EE9695077}" destId="{3A75D339-86BE-4570-87CF-53B666B57BFA}" srcOrd="0" destOrd="0" presId="urn:microsoft.com/office/officeart/2011/layout/CircleProcess"/>
    <dgm:cxn modelId="{C813A028-C693-4400-B80E-E09DB7DDB795}" type="presParOf" srcId="{37CDA0CC-B7BB-40EE-9B1D-D6A5530F3337}" destId="{6A7110AE-D9A8-4DCA-8127-D24D476AFA1B}" srcOrd="7" destOrd="0" presId="urn:microsoft.com/office/officeart/2011/layout/CircleProcess"/>
    <dgm:cxn modelId="{1AAF3B37-DAE1-46E7-BFE5-188BE78D00D0}" type="presParOf" srcId="{6A7110AE-D9A8-4DCA-8127-D24D476AFA1B}" destId="{D6EF5BD3-ECB9-4514-8D7A-BA183157599E}" srcOrd="0" destOrd="0" presId="urn:microsoft.com/office/officeart/2011/layout/CircleProcess"/>
    <dgm:cxn modelId="{D67F8208-3C47-4685-94D6-969F1A6F676C}" type="presParOf" srcId="{37CDA0CC-B7BB-40EE-9B1D-D6A5530F3337}" destId="{95DE83CB-B2AF-40F5-A835-E5F6F1176FD1}" srcOrd="8" destOrd="0" presId="urn:microsoft.com/office/officeart/2011/layout/CircleProcess"/>
    <dgm:cxn modelId="{A2578CE5-D77E-46DD-A0DA-A53D449F3E22}" type="presParOf" srcId="{37CDA0CC-B7BB-40EE-9B1D-D6A5530F3337}" destId="{BFF4AB90-A7AF-4842-8F20-F6EF3E47F873}" srcOrd="9" destOrd="0" presId="urn:microsoft.com/office/officeart/2011/layout/CircleProcess"/>
    <dgm:cxn modelId="{3AFC154A-482D-4E35-A505-E8AEFB9EE8C2}" type="presParOf" srcId="{BFF4AB90-A7AF-4842-8F20-F6EF3E47F873}" destId="{E39471DD-B412-4C3A-80EE-EAFBB35AD5AE}" srcOrd="0" destOrd="0" presId="urn:microsoft.com/office/officeart/2011/layout/CircleProcess"/>
    <dgm:cxn modelId="{1D546F6D-8B66-4A68-A140-E50735E4E87D}" type="presParOf" srcId="{37CDA0CC-B7BB-40EE-9B1D-D6A5530F3337}" destId="{BDFA69E8-3F19-41DC-A5FB-7B914AC22A51}" srcOrd="10" destOrd="0" presId="urn:microsoft.com/office/officeart/2011/layout/CircleProcess"/>
    <dgm:cxn modelId="{F7FDE2AE-9CDE-4989-99EA-72F4EEA95D13}" type="presParOf" srcId="{BDFA69E8-3F19-41DC-A5FB-7B914AC22A51}" destId="{28B02490-4517-427A-A173-87B9035A13FA}" srcOrd="0" destOrd="0" presId="urn:microsoft.com/office/officeart/2011/layout/CircleProcess"/>
    <dgm:cxn modelId="{7E6801C8-E857-4080-9309-38CC07EDE7B6}" type="presParOf" srcId="{37CDA0CC-B7BB-40EE-9B1D-D6A5530F3337}" destId="{B700EFCC-D252-4F33-8B6E-FB70AEAA030F}" srcOrd="11"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9CD64D-F90C-4A4F-838F-DF1C3B54C325}">
      <dsp:nvSpPr>
        <dsp:cNvPr id="0" name=""/>
        <dsp:cNvSpPr/>
      </dsp:nvSpPr>
      <dsp:spPr>
        <a:xfrm>
          <a:off x="0" y="7004540"/>
          <a:ext cx="12236389" cy="1149153"/>
        </a:xfrm>
        <a:prstGeom prst="rect">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4480" tIns="284480" rIns="284480" bIns="284480" numCol="1" spcCol="1270" anchor="ctr" anchorCtr="0">
          <a:noAutofit/>
        </a:bodyPr>
        <a:lstStyle/>
        <a:p>
          <a:pPr lvl="0" algn="ctr" defTabSz="1778000">
            <a:lnSpc>
              <a:spcPct val="90000"/>
            </a:lnSpc>
            <a:spcBef>
              <a:spcPct val="0"/>
            </a:spcBef>
            <a:spcAft>
              <a:spcPct val="35000"/>
            </a:spcAft>
          </a:pPr>
          <a:r>
            <a:rPr lang="en-US" sz="4000" kern="1200" dirty="0"/>
            <a:t>Save to staging folder</a:t>
          </a:r>
        </a:p>
      </dsp:txBody>
      <dsp:txXfrm>
        <a:off x="0" y="7004540"/>
        <a:ext cx="12236389" cy="1149153"/>
      </dsp:txXfrm>
    </dsp:sp>
    <dsp:sp modelId="{DDDA7029-AD51-4773-8D1B-9A7CC5F39B92}">
      <dsp:nvSpPr>
        <dsp:cNvPr id="0" name=""/>
        <dsp:cNvSpPr/>
      </dsp:nvSpPr>
      <dsp:spPr>
        <a:xfrm rot="10800000">
          <a:off x="0" y="5254380"/>
          <a:ext cx="12236389" cy="1767397"/>
        </a:xfrm>
        <a:prstGeom prst="upArrowCallout">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4480" tIns="284480" rIns="284480" bIns="284480" numCol="1" spcCol="1270" anchor="ctr" anchorCtr="0">
          <a:noAutofit/>
        </a:bodyPr>
        <a:lstStyle/>
        <a:p>
          <a:pPr lvl="0" algn="ctr" defTabSz="1778000">
            <a:lnSpc>
              <a:spcPct val="90000"/>
            </a:lnSpc>
            <a:spcBef>
              <a:spcPct val="0"/>
            </a:spcBef>
            <a:spcAft>
              <a:spcPct val="35000"/>
            </a:spcAft>
          </a:pPr>
          <a:r>
            <a:rPr lang="en-US" sz="4000" kern="1200" dirty="0"/>
            <a:t>Bundle </a:t>
          </a:r>
          <a:r>
            <a:rPr lang="en-US" sz="4000" kern="1200" dirty="0" smtClean="0"/>
            <a:t>compiled </a:t>
          </a:r>
          <a:r>
            <a:rPr lang="en-US" sz="4000" kern="1200" dirty="0"/>
            <a:t>code and </a:t>
          </a:r>
          <a:r>
            <a:rPr lang="en-US" sz="4000" kern="1200" dirty="0" smtClean="0"/>
            <a:t>cooked </a:t>
          </a:r>
          <a:r>
            <a:rPr lang="en-US" sz="4000" kern="1200" dirty="0"/>
            <a:t>content</a:t>
          </a:r>
        </a:p>
      </dsp:txBody>
      <dsp:txXfrm rot="10800000">
        <a:off x="0" y="5254380"/>
        <a:ext cx="12236389" cy="1148402"/>
      </dsp:txXfrm>
    </dsp:sp>
    <dsp:sp modelId="{B53DF8C8-1729-4D09-A0DA-CCA60D482F02}">
      <dsp:nvSpPr>
        <dsp:cNvPr id="0" name=""/>
        <dsp:cNvSpPr/>
      </dsp:nvSpPr>
      <dsp:spPr>
        <a:xfrm rot="10800000">
          <a:off x="0" y="3504219"/>
          <a:ext cx="12236389" cy="1767397"/>
        </a:xfrm>
        <a:prstGeom prst="upArrowCallout">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4480" tIns="284480" rIns="284480" bIns="284480" numCol="1" spcCol="1270" anchor="ctr" anchorCtr="0">
          <a:noAutofit/>
        </a:bodyPr>
        <a:lstStyle/>
        <a:p>
          <a:pPr lvl="0" algn="ctr" defTabSz="1778000">
            <a:lnSpc>
              <a:spcPct val="90000"/>
            </a:lnSpc>
            <a:spcBef>
              <a:spcPct val="0"/>
            </a:spcBef>
            <a:spcAft>
              <a:spcPct val="35000"/>
            </a:spcAft>
          </a:pPr>
          <a:r>
            <a:rPr lang="en-US" sz="4000" kern="1200" dirty="0"/>
            <a:t>Cook </a:t>
          </a:r>
          <a:r>
            <a:rPr lang="en-US" sz="4000" kern="1200" dirty="0" smtClean="0"/>
            <a:t>content</a:t>
          </a:r>
          <a:endParaRPr lang="en-US" sz="4000" kern="1200" dirty="0"/>
        </a:p>
      </dsp:txBody>
      <dsp:txXfrm rot="10800000">
        <a:off x="0" y="3504219"/>
        <a:ext cx="12236389" cy="1148402"/>
      </dsp:txXfrm>
    </dsp:sp>
    <dsp:sp modelId="{98D8A538-F1F3-4A0F-BBFE-4780A5761D67}">
      <dsp:nvSpPr>
        <dsp:cNvPr id="0" name=""/>
        <dsp:cNvSpPr/>
      </dsp:nvSpPr>
      <dsp:spPr>
        <a:xfrm rot="10800000">
          <a:off x="0" y="1754059"/>
          <a:ext cx="12236389" cy="1767397"/>
        </a:xfrm>
        <a:prstGeom prst="upArrowCallout">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4480" tIns="284480" rIns="284480" bIns="284480" numCol="1" spcCol="1270" anchor="ctr" anchorCtr="0">
          <a:noAutofit/>
        </a:bodyPr>
        <a:lstStyle/>
        <a:p>
          <a:pPr lvl="0" algn="ctr" defTabSz="1778000">
            <a:lnSpc>
              <a:spcPct val="90000"/>
            </a:lnSpc>
            <a:spcBef>
              <a:spcPct val="0"/>
            </a:spcBef>
            <a:spcAft>
              <a:spcPct val="35000"/>
            </a:spcAft>
          </a:pPr>
          <a:r>
            <a:rPr lang="en-US" sz="4000" kern="1200" dirty="0"/>
            <a:t>Compile Blueprints</a:t>
          </a:r>
        </a:p>
      </dsp:txBody>
      <dsp:txXfrm rot="10800000">
        <a:off x="0" y="1754059"/>
        <a:ext cx="12236389" cy="1148402"/>
      </dsp:txXfrm>
    </dsp:sp>
    <dsp:sp modelId="{BAEDE328-2A05-4A49-9769-638751EAE6C3}">
      <dsp:nvSpPr>
        <dsp:cNvPr id="0" name=""/>
        <dsp:cNvSpPr/>
      </dsp:nvSpPr>
      <dsp:spPr>
        <a:xfrm rot="10800000">
          <a:off x="0" y="3899"/>
          <a:ext cx="12236389" cy="1767397"/>
        </a:xfrm>
        <a:prstGeom prst="upArrowCallout">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4480" tIns="284480" rIns="284480" bIns="284480" numCol="1" spcCol="1270" anchor="ctr" anchorCtr="0">
          <a:noAutofit/>
        </a:bodyPr>
        <a:lstStyle/>
        <a:p>
          <a:pPr lvl="0" algn="ctr" defTabSz="1778000">
            <a:lnSpc>
              <a:spcPct val="90000"/>
            </a:lnSpc>
            <a:spcBef>
              <a:spcPct val="0"/>
            </a:spcBef>
            <a:spcAft>
              <a:spcPct val="35000"/>
            </a:spcAft>
          </a:pPr>
          <a:r>
            <a:rPr lang="en-US" sz="4000" kern="1200" dirty="0"/>
            <a:t>Compile </a:t>
          </a:r>
          <a:r>
            <a:rPr lang="en-US" sz="4000" kern="1200" dirty="0" smtClean="0"/>
            <a:t>custom source code</a:t>
          </a:r>
          <a:endParaRPr lang="en-US" sz="4000" kern="1200" dirty="0"/>
        </a:p>
      </dsp:txBody>
      <dsp:txXfrm rot="10800000">
        <a:off x="0" y="3899"/>
        <a:ext cx="12236389" cy="114840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7D3A92-9920-43DB-84FB-A4DB7BDBC518}">
      <dsp:nvSpPr>
        <dsp:cNvPr id="0" name=""/>
        <dsp:cNvSpPr/>
      </dsp:nvSpPr>
      <dsp:spPr>
        <a:xfrm>
          <a:off x="9358442" y="2115311"/>
          <a:ext cx="2800775" cy="2800918"/>
        </a:xfrm>
        <a:prstGeom prst="ellipse">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4D8D519-53E5-4F6E-BD1D-10308F7274CD}">
      <dsp:nvSpPr>
        <dsp:cNvPr id="0" name=""/>
        <dsp:cNvSpPr/>
      </dsp:nvSpPr>
      <dsp:spPr>
        <a:xfrm>
          <a:off x="9452121" y="2208691"/>
          <a:ext cx="2614617" cy="2614157"/>
        </a:xfrm>
        <a:prstGeom prst="ellipse">
          <a:avLst/>
        </a:prstGeom>
        <a:solidFill>
          <a:schemeClr val="accent3">
            <a:alpha val="90000"/>
            <a:tint val="4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182880" lvl="0" indent="0" algn="ctr" defTabSz="1066800">
            <a:lnSpc>
              <a:spcPct val="100000"/>
            </a:lnSpc>
            <a:spcBef>
              <a:spcPct val="0"/>
            </a:spcBef>
            <a:spcAft>
              <a:spcPts val="0"/>
            </a:spcAft>
            <a:buFont typeface="Arial" panose="020B0604020202020204" pitchFamily="34" charset="0"/>
            <a:buNone/>
          </a:pPr>
          <a:r>
            <a:rPr lang="en-US" sz="2400" b="0" kern="1200" dirty="0" smtClean="0"/>
            <a:t>Checking </a:t>
          </a:r>
          <a:r>
            <a:rPr lang="en-US" sz="2400" b="0" kern="1200" dirty="0"/>
            <a:t>for missing assets in </a:t>
          </a:r>
          <a:r>
            <a:rPr lang="en-US" sz="2400" b="0" kern="1200" dirty="0" smtClean="0"/>
            <a:t>Levels </a:t>
          </a:r>
          <a:r>
            <a:rPr lang="en-US" sz="2400" b="0" kern="1200" dirty="0"/>
            <a:t>that are being </a:t>
          </a:r>
          <a:r>
            <a:rPr lang="en-US" sz="2400" b="0" kern="1200" dirty="0" smtClean="0"/>
            <a:t>cooked</a:t>
          </a:r>
          <a:endParaRPr lang="en-US" sz="2400" b="0" kern="1200" dirty="0"/>
        </a:p>
      </dsp:txBody>
      <dsp:txXfrm>
        <a:off x="9825638" y="2582212"/>
        <a:ext cx="1867583" cy="1867115"/>
      </dsp:txXfrm>
    </dsp:sp>
    <dsp:sp modelId="{D23AE9B9-9FDA-4F93-A304-7C7913CD46BC}">
      <dsp:nvSpPr>
        <dsp:cNvPr id="0" name=""/>
        <dsp:cNvSpPr/>
      </dsp:nvSpPr>
      <dsp:spPr>
        <a:xfrm rot="2700000">
          <a:off x="6451954" y="2115114"/>
          <a:ext cx="2800820" cy="2800820"/>
        </a:xfrm>
        <a:prstGeom prst="teardrop">
          <a:avLst>
            <a:gd name="adj" fmla="val 100000"/>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2806E5C-A252-4AD0-9F3C-E800177498CB}">
      <dsp:nvSpPr>
        <dsp:cNvPr id="0" name=""/>
        <dsp:cNvSpPr/>
      </dsp:nvSpPr>
      <dsp:spPr>
        <a:xfrm>
          <a:off x="6557667" y="2208691"/>
          <a:ext cx="2614617" cy="2614157"/>
        </a:xfrm>
        <a:prstGeom prst="ellipse">
          <a:avLst/>
        </a:prstGeom>
        <a:solidFill>
          <a:schemeClr val="accent3">
            <a:alpha val="90000"/>
            <a:tint val="4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182880" lvl="0" indent="0" algn="ctr" defTabSz="1066800">
            <a:lnSpc>
              <a:spcPct val="100000"/>
            </a:lnSpc>
            <a:spcBef>
              <a:spcPct val="0"/>
            </a:spcBef>
            <a:spcAft>
              <a:spcPts val="0"/>
            </a:spcAft>
            <a:buFont typeface="Arial" panose="020B0604020202020204" pitchFamily="34" charset="0"/>
            <a:buNone/>
          </a:pPr>
          <a:r>
            <a:rPr lang="en-US" sz="2400" b="0" kern="1200" dirty="0" smtClean="0"/>
            <a:t>Ensuring all </a:t>
          </a:r>
          <a:r>
            <a:rPr lang="en-US" sz="2400" b="0" kern="1200" dirty="0" err="1"/>
            <a:t>shaders</a:t>
          </a:r>
          <a:r>
            <a:rPr lang="en-US" sz="2400" b="0" kern="1200" dirty="0"/>
            <a:t> are completely compiled</a:t>
          </a:r>
        </a:p>
      </dsp:txBody>
      <dsp:txXfrm>
        <a:off x="6931183" y="2582212"/>
        <a:ext cx="1867583" cy="1867115"/>
      </dsp:txXfrm>
    </dsp:sp>
    <dsp:sp modelId="{3A75D339-86BE-4570-87CF-53B666B57BFA}">
      <dsp:nvSpPr>
        <dsp:cNvPr id="0" name=""/>
        <dsp:cNvSpPr/>
      </dsp:nvSpPr>
      <dsp:spPr>
        <a:xfrm rot="2700000">
          <a:off x="3569510" y="2115114"/>
          <a:ext cx="2800820" cy="2800820"/>
        </a:xfrm>
        <a:prstGeom prst="teardrop">
          <a:avLst>
            <a:gd name="adj" fmla="val 100000"/>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6EF5BD3-ECB9-4514-8D7A-BA183157599E}">
      <dsp:nvSpPr>
        <dsp:cNvPr id="0" name=""/>
        <dsp:cNvSpPr/>
      </dsp:nvSpPr>
      <dsp:spPr>
        <a:xfrm>
          <a:off x="3663212" y="2208691"/>
          <a:ext cx="2614617" cy="2614157"/>
        </a:xfrm>
        <a:prstGeom prst="ellipse">
          <a:avLst/>
        </a:prstGeom>
        <a:solidFill>
          <a:schemeClr val="accent3">
            <a:alpha val="90000"/>
            <a:tint val="4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182880" lvl="0" indent="0" algn="ctr" defTabSz="1066800">
            <a:lnSpc>
              <a:spcPct val="100000"/>
            </a:lnSpc>
            <a:spcBef>
              <a:spcPct val="0"/>
            </a:spcBef>
            <a:spcAft>
              <a:spcPts val="0"/>
            </a:spcAft>
            <a:buFont typeface="Arial" panose="020B0604020202020204" pitchFamily="34" charset="0"/>
            <a:buNone/>
          </a:pPr>
          <a:r>
            <a:rPr lang="en-US" sz="2400" b="0" kern="1200" dirty="0"/>
            <a:t>Checking for errors</a:t>
          </a:r>
        </a:p>
      </dsp:txBody>
      <dsp:txXfrm>
        <a:off x="4036729" y="2582212"/>
        <a:ext cx="1867583" cy="1867115"/>
      </dsp:txXfrm>
    </dsp:sp>
    <dsp:sp modelId="{E39471DD-B412-4C3A-80EE-EAFBB35AD5AE}">
      <dsp:nvSpPr>
        <dsp:cNvPr id="0" name=""/>
        <dsp:cNvSpPr/>
      </dsp:nvSpPr>
      <dsp:spPr>
        <a:xfrm rot="2700000">
          <a:off x="675055" y="2115114"/>
          <a:ext cx="2800820" cy="2800820"/>
        </a:xfrm>
        <a:prstGeom prst="teardrop">
          <a:avLst>
            <a:gd name="adj" fmla="val 100000"/>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8B02490-4517-427A-A173-87B9035A13FA}">
      <dsp:nvSpPr>
        <dsp:cNvPr id="0" name=""/>
        <dsp:cNvSpPr/>
      </dsp:nvSpPr>
      <dsp:spPr>
        <a:xfrm>
          <a:off x="768757" y="2208691"/>
          <a:ext cx="2614617" cy="2614157"/>
        </a:xfrm>
        <a:prstGeom prst="ellipse">
          <a:avLst/>
        </a:prstGeom>
        <a:solidFill>
          <a:schemeClr val="accent3">
            <a:alpha val="90000"/>
            <a:tint val="4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182880" lvl="0" indent="0" algn="ctr" defTabSz="1066800">
            <a:lnSpc>
              <a:spcPct val="100000"/>
            </a:lnSpc>
            <a:spcBef>
              <a:spcPct val="0"/>
            </a:spcBef>
            <a:spcAft>
              <a:spcPts val="0"/>
            </a:spcAft>
            <a:buFont typeface="Arial" panose="020B0604020202020204" pitchFamily="34" charset="0"/>
            <a:buNone/>
          </a:pPr>
          <a:r>
            <a:rPr lang="en-US" sz="2400" b="0" kern="1200" dirty="0"/>
            <a:t>Compiling Blueprints</a:t>
          </a:r>
        </a:p>
      </dsp:txBody>
      <dsp:txXfrm>
        <a:off x="1142274" y="2582212"/>
        <a:ext cx="1867583" cy="1867115"/>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6.wmf"/></Relationships>
</file>

<file path=ppt/media/image1.jpg>
</file>

<file path=ppt/media/image10.jpeg>
</file>

<file path=ppt/media/image11.jpeg>
</file>

<file path=ppt/media/image12.png>
</file>

<file path=ppt/media/image13.png>
</file>

<file path=ppt/media/image14.jpeg>
</file>

<file path=ppt/media/image15.png>
</file>

<file path=ppt/media/image16.png>
</file>

<file path=ppt/media/image17.png>
</file>

<file path=ppt/media/image2.png>
</file>

<file path=ppt/media/image3.jpeg>
</file>

<file path=ppt/media/image4.png>
</file>

<file path=ppt/media/image5.png>
</file>

<file path=ppt/media/image6.wmf>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0" name="Shape 40"/>
          <p:cNvSpPr>
            <a:spLocks noGrp="1" noRot="1" noChangeAspect="1"/>
          </p:cNvSpPr>
          <p:nvPr>
            <p:ph type="sldImg"/>
          </p:nvPr>
        </p:nvSpPr>
        <p:spPr>
          <a:xfrm>
            <a:off x="1143000" y="685800"/>
            <a:ext cx="4572000" cy="3429000"/>
          </a:xfrm>
          <a:prstGeom prst="rect">
            <a:avLst/>
          </a:prstGeom>
        </p:spPr>
        <p:txBody>
          <a:bodyPr/>
          <a:lstStyle/>
          <a:p>
            <a:endParaRPr/>
          </a:p>
        </p:txBody>
      </p:sp>
      <p:sp>
        <p:nvSpPr>
          <p:cNvPr id="41" name="Shape 41"/>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057449471"/>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63286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70" name="Shape 70"/>
          <p:cNvSpPr txBox="1">
            <a:spLocks noGrp="1"/>
          </p:cNvSpPr>
          <p:nvPr>
            <p:ph type="body" idx="1"/>
          </p:nvPr>
        </p:nvSpPr>
        <p:spPr>
          <a:xfrm rot="5400000">
            <a:off x="7840662" y="-2513009"/>
            <a:ext cx="8702676" cy="21031198"/>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4073433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rot="5400000">
            <a:off x="14266862" y="3913189"/>
            <a:ext cx="11623676" cy="5257798"/>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76" name="Shape 76"/>
          <p:cNvSpPr txBox="1">
            <a:spLocks noGrp="1"/>
          </p:cNvSpPr>
          <p:nvPr>
            <p:ph type="body" idx="1"/>
          </p:nvPr>
        </p:nvSpPr>
        <p:spPr>
          <a:xfrm rot="5400000">
            <a:off x="3598862" y="-1192209"/>
            <a:ext cx="11623676" cy="15468598"/>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9005210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3048000" y="2244724"/>
            <a:ext cx="18288000" cy="4775200"/>
          </a:xfrm>
          <a:prstGeom prst="rect">
            <a:avLst/>
          </a:prstGeom>
          <a:noFill/>
          <a:ln>
            <a:noFill/>
          </a:ln>
        </p:spPr>
        <p:txBody>
          <a:bodyPr lIns="91425" tIns="91425" rIns="91425" bIns="91425" anchor="b" anchorCtr="0"/>
          <a:lstStyle>
            <a:lvl1pPr marL="0" marR="0" lvl="0" indent="0" algn="ctr" rtl="0">
              <a:lnSpc>
                <a:spcPct val="90000"/>
              </a:lnSpc>
              <a:spcBef>
                <a:spcPts val="0"/>
              </a:spcBef>
              <a:buClr>
                <a:schemeClr val="dk1"/>
              </a:buClr>
              <a:buFont typeface="Calibri"/>
              <a:buNone/>
              <a:defRPr sz="120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13" name="Shape 13"/>
          <p:cNvSpPr txBox="1">
            <a:spLocks noGrp="1"/>
          </p:cNvSpPr>
          <p:nvPr>
            <p:ph type="subTitle" idx="1"/>
          </p:nvPr>
        </p:nvSpPr>
        <p:spPr>
          <a:xfrm>
            <a:off x="3048000" y="7204075"/>
            <a:ext cx="18288000" cy="3311522"/>
          </a:xfrm>
          <a:prstGeom prst="rect">
            <a:avLst/>
          </a:prstGeom>
          <a:noFill/>
          <a:ln>
            <a:noFill/>
          </a:ln>
        </p:spPr>
        <p:txBody>
          <a:bodyPr lIns="91425" tIns="91425" rIns="91425" bIns="91425" anchor="t" anchorCtr="0"/>
          <a:lstStyle>
            <a:lvl1pPr marL="0" marR="0" lvl="0" indent="0" algn="ctr" rtl="0">
              <a:lnSpc>
                <a:spcPct val="90000"/>
              </a:lnSpc>
              <a:spcBef>
                <a:spcPts val="2000"/>
              </a:spcBef>
              <a:buClr>
                <a:schemeClr val="dk1"/>
              </a:buClr>
              <a:buFont typeface="Arial"/>
              <a:buNone/>
              <a:defRPr sz="4800" b="0" i="0" u="none" strike="noStrike" cap="none">
                <a:solidFill>
                  <a:schemeClr val="dk1"/>
                </a:solidFill>
                <a:latin typeface="Calibri"/>
                <a:ea typeface="Calibri"/>
                <a:cs typeface="Calibri"/>
                <a:sym typeface="Calibri"/>
              </a:defRPr>
            </a:lvl1pPr>
            <a:lvl2pPr marL="914400" marR="0" lvl="1" indent="0" algn="ctr"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2pPr>
            <a:lvl3pPr marL="1828800" marR="0" lvl="2" indent="0" algn="ctr" rtl="0">
              <a:lnSpc>
                <a:spcPct val="90000"/>
              </a:lnSpc>
              <a:spcBef>
                <a:spcPts val="1000"/>
              </a:spcBef>
              <a:buClr>
                <a:schemeClr val="dk1"/>
              </a:buClr>
              <a:buFont typeface="Arial"/>
              <a:buNone/>
              <a:defRPr sz="3600" b="0" i="0" u="none" strike="noStrike" cap="none">
                <a:solidFill>
                  <a:schemeClr val="dk1"/>
                </a:solidFill>
                <a:latin typeface="Calibri"/>
                <a:ea typeface="Calibri"/>
                <a:cs typeface="Calibri"/>
                <a:sym typeface="Calibri"/>
              </a:defRPr>
            </a:lvl3pPr>
            <a:lvl4pPr marL="2743200" marR="0" lvl="3"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4pPr>
            <a:lvl5pPr marL="3657600" marR="0" lvl="4"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5pPr>
            <a:lvl6pPr marL="4572000" marR="0" lvl="5"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6pPr>
            <a:lvl7pPr marL="5486400" marR="0" lvl="6"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7pPr>
            <a:lvl8pPr marL="6400800" marR="0" lvl="7"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8pPr>
            <a:lvl9pPr marL="7315200" marR="0" lvl="8"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15" name="Shape 15"/>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16" name="Shape 16"/>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02250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1663701" y="3419477"/>
            <a:ext cx="21031198" cy="5705474"/>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120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25" name="Shape 25"/>
          <p:cNvSpPr txBox="1">
            <a:spLocks noGrp="1"/>
          </p:cNvSpPr>
          <p:nvPr>
            <p:ph type="body" idx="1"/>
          </p:nvPr>
        </p:nvSpPr>
        <p:spPr>
          <a:xfrm>
            <a:off x="1663701" y="9178925"/>
            <a:ext cx="21031198" cy="3000374"/>
          </a:xfrm>
          <a:prstGeom prst="rect">
            <a:avLst/>
          </a:prstGeom>
          <a:noFill/>
          <a:ln>
            <a:noFill/>
          </a:ln>
        </p:spPr>
        <p:txBody>
          <a:bodyPr lIns="91425" tIns="91425" rIns="91425" bIns="91425" anchor="t" anchorCtr="0"/>
          <a:lstStyle>
            <a:lvl1pPr marL="0" marR="0" lvl="0" indent="0" algn="l" rtl="0">
              <a:lnSpc>
                <a:spcPct val="90000"/>
              </a:lnSpc>
              <a:spcBef>
                <a:spcPts val="2000"/>
              </a:spcBef>
              <a:buClr>
                <a:srgbClr val="888888"/>
              </a:buClr>
              <a:buFont typeface="Arial"/>
              <a:buNone/>
              <a:defRPr sz="4800" b="0" i="0" u="none" strike="noStrike" cap="none">
                <a:solidFill>
                  <a:srgbClr val="888888"/>
                </a:solidFill>
                <a:latin typeface="Calibri"/>
                <a:ea typeface="Calibri"/>
                <a:cs typeface="Calibri"/>
                <a:sym typeface="Calibri"/>
              </a:defRPr>
            </a:lvl1pPr>
            <a:lvl2pPr marL="914400" marR="0" lvl="1" indent="0" algn="l" rtl="0">
              <a:lnSpc>
                <a:spcPct val="90000"/>
              </a:lnSpc>
              <a:spcBef>
                <a:spcPts val="1000"/>
              </a:spcBef>
              <a:buClr>
                <a:srgbClr val="888888"/>
              </a:buClr>
              <a:buFont typeface="Arial"/>
              <a:buNone/>
              <a:defRPr sz="4000" b="0" i="0" u="none" strike="noStrike" cap="none">
                <a:solidFill>
                  <a:srgbClr val="888888"/>
                </a:solidFill>
                <a:latin typeface="Calibri"/>
                <a:ea typeface="Calibri"/>
                <a:cs typeface="Calibri"/>
                <a:sym typeface="Calibri"/>
              </a:defRPr>
            </a:lvl2pPr>
            <a:lvl3pPr marL="1828800" marR="0" lvl="2" indent="0" algn="l" rtl="0">
              <a:lnSpc>
                <a:spcPct val="90000"/>
              </a:lnSpc>
              <a:spcBef>
                <a:spcPts val="1000"/>
              </a:spcBef>
              <a:buClr>
                <a:srgbClr val="888888"/>
              </a:buClr>
              <a:buFont typeface="Arial"/>
              <a:buNone/>
              <a:defRPr sz="3600" b="0" i="0" u="none" strike="noStrike" cap="none">
                <a:solidFill>
                  <a:srgbClr val="888888"/>
                </a:solidFill>
                <a:latin typeface="Calibri"/>
                <a:ea typeface="Calibri"/>
                <a:cs typeface="Calibri"/>
                <a:sym typeface="Calibri"/>
              </a:defRPr>
            </a:lvl3pPr>
            <a:lvl4pPr marL="2743200" marR="0" lvl="3"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4pPr>
            <a:lvl5pPr marL="3657600" marR="0" lvl="4"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5pPr>
            <a:lvl6pPr marL="4572000" marR="0" lvl="5"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6pPr>
            <a:lvl7pPr marL="5486400" marR="0" lvl="6"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7pPr>
            <a:lvl8pPr marL="6400800" marR="0" lvl="7"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8pPr>
            <a:lvl9pPr marL="7315200" marR="0" lvl="8"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9pPr>
          </a:lstStyle>
          <a:p>
            <a:endParaRPr/>
          </a:p>
        </p:txBody>
      </p:sp>
      <p:sp>
        <p:nvSpPr>
          <p:cNvPr id="26" name="Shape 26"/>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27" name="Shape 27"/>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28" name="Shape 28"/>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335102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31" name="Shape 31"/>
          <p:cNvSpPr txBox="1">
            <a:spLocks noGrp="1"/>
          </p:cNvSpPr>
          <p:nvPr>
            <p:ph type="body" idx="1"/>
          </p:nvPr>
        </p:nvSpPr>
        <p:spPr>
          <a:xfrm>
            <a:off x="1676400" y="3651250"/>
            <a:ext cx="10363200" cy="87026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32" name="Shape 32"/>
          <p:cNvSpPr txBox="1">
            <a:spLocks noGrp="1"/>
          </p:cNvSpPr>
          <p:nvPr>
            <p:ph type="body" idx="2"/>
          </p:nvPr>
        </p:nvSpPr>
        <p:spPr>
          <a:xfrm>
            <a:off x="12344400" y="3651250"/>
            <a:ext cx="10363200" cy="87026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33" name="Shape 33"/>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34" name="Shape 34"/>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35" name="Shape 35"/>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9174001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1679575"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38" name="Shape 38"/>
          <p:cNvSpPr txBox="1">
            <a:spLocks noGrp="1"/>
          </p:cNvSpPr>
          <p:nvPr>
            <p:ph type="body" idx="1"/>
          </p:nvPr>
        </p:nvSpPr>
        <p:spPr>
          <a:xfrm>
            <a:off x="1679575" y="3362326"/>
            <a:ext cx="10315574" cy="1647824"/>
          </a:xfrm>
          <a:prstGeom prst="rect">
            <a:avLst/>
          </a:prstGeom>
          <a:noFill/>
          <a:ln>
            <a:noFill/>
          </a:ln>
        </p:spPr>
        <p:txBody>
          <a:bodyPr lIns="91425" tIns="91425" rIns="91425" bIns="91425" anchor="b" anchorCtr="0"/>
          <a:lstStyle>
            <a:lvl1pPr marL="0" marR="0" lvl="0" indent="0" algn="l" rtl="0">
              <a:lnSpc>
                <a:spcPct val="90000"/>
              </a:lnSpc>
              <a:spcBef>
                <a:spcPts val="2000"/>
              </a:spcBef>
              <a:buClr>
                <a:schemeClr val="dk1"/>
              </a:buClr>
              <a:buFont typeface="Arial"/>
              <a:buNone/>
              <a:defRPr sz="4800" b="1"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4000" b="1"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3600" b="1"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body" idx="2"/>
          </p:nvPr>
        </p:nvSpPr>
        <p:spPr>
          <a:xfrm>
            <a:off x="1679575" y="5010150"/>
            <a:ext cx="10315574" cy="73691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40" name="Shape 40"/>
          <p:cNvSpPr txBox="1">
            <a:spLocks noGrp="1"/>
          </p:cNvSpPr>
          <p:nvPr>
            <p:ph type="body" idx="3"/>
          </p:nvPr>
        </p:nvSpPr>
        <p:spPr>
          <a:xfrm>
            <a:off x="12344401" y="3362326"/>
            <a:ext cx="10366374" cy="1647824"/>
          </a:xfrm>
          <a:prstGeom prst="rect">
            <a:avLst/>
          </a:prstGeom>
          <a:noFill/>
          <a:ln>
            <a:noFill/>
          </a:ln>
        </p:spPr>
        <p:txBody>
          <a:bodyPr lIns="91425" tIns="91425" rIns="91425" bIns="91425" anchor="b" anchorCtr="0"/>
          <a:lstStyle>
            <a:lvl1pPr marL="0" marR="0" lvl="0" indent="0" algn="l" rtl="0">
              <a:lnSpc>
                <a:spcPct val="90000"/>
              </a:lnSpc>
              <a:spcBef>
                <a:spcPts val="2000"/>
              </a:spcBef>
              <a:buClr>
                <a:schemeClr val="dk1"/>
              </a:buClr>
              <a:buFont typeface="Arial"/>
              <a:buNone/>
              <a:defRPr sz="4800" b="1"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4000" b="1"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3600" b="1"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9pPr>
          </a:lstStyle>
          <a:p>
            <a:endParaRPr/>
          </a:p>
        </p:txBody>
      </p:sp>
      <p:sp>
        <p:nvSpPr>
          <p:cNvPr id="41" name="Shape 41"/>
          <p:cNvSpPr txBox="1">
            <a:spLocks noGrp="1"/>
          </p:cNvSpPr>
          <p:nvPr>
            <p:ph type="body" idx="4"/>
          </p:nvPr>
        </p:nvSpPr>
        <p:spPr>
          <a:xfrm>
            <a:off x="12344401" y="5010150"/>
            <a:ext cx="10366374" cy="73691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0993484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47" name="Shape 47"/>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9" name="Shape 49"/>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0308470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0"/>
        <p:cNvGrpSpPr/>
        <p:nvPr/>
      </p:nvGrpSpPr>
      <p:grpSpPr>
        <a:xfrm>
          <a:off x="0" y="0"/>
          <a:ext cx="0" cy="0"/>
          <a:chOff x="0" y="0"/>
          <a:chExt cx="0" cy="0"/>
        </a:xfrm>
      </p:grpSpPr>
      <p:sp>
        <p:nvSpPr>
          <p:cNvPr id="51" name="Shape 51"/>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869381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1679575" y="914401"/>
            <a:ext cx="7864474" cy="3200398"/>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64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56" name="Shape 56"/>
          <p:cNvSpPr txBox="1">
            <a:spLocks noGrp="1"/>
          </p:cNvSpPr>
          <p:nvPr>
            <p:ph type="body" idx="1"/>
          </p:nvPr>
        </p:nvSpPr>
        <p:spPr>
          <a:xfrm>
            <a:off x="10366375" y="1974850"/>
            <a:ext cx="12344398" cy="9747248"/>
          </a:xfrm>
          <a:prstGeom prst="rect">
            <a:avLst/>
          </a:prstGeom>
          <a:noFill/>
          <a:ln>
            <a:noFill/>
          </a:ln>
        </p:spPr>
        <p:txBody>
          <a:bodyPr lIns="91425" tIns="91425" rIns="91425" bIns="91425" anchor="t" anchorCtr="0"/>
          <a:lstStyle>
            <a:lvl1pPr marL="457200" marR="0" lvl="0" indent="-50800" algn="l" rtl="0">
              <a:lnSpc>
                <a:spcPct val="90000"/>
              </a:lnSpc>
              <a:spcBef>
                <a:spcPts val="2000"/>
              </a:spcBef>
              <a:buClr>
                <a:schemeClr val="dk1"/>
              </a:buClr>
              <a:buSzPct val="100000"/>
              <a:buFont typeface="Arial"/>
              <a:buChar char="•"/>
              <a:defRPr sz="6400" b="0" i="0" u="none" strike="noStrike" cap="none">
                <a:solidFill>
                  <a:schemeClr val="dk1"/>
                </a:solidFill>
                <a:latin typeface="Calibri"/>
                <a:ea typeface="Calibri"/>
                <a:cs typeface="Calibri"/>
                <a:sym typeface="Calibri"/>
              </a:defRPr>
            </a:lvl1pPr>
            <a:lvl2pPr marL="1371600" marR="0" lvl="1" indent="-101600" algn="l" rtl="0">
              <a:lnSpc>
                <a:spcPct val="90000"/>
              </a:lnSpc>
              <a:spcBef>
                <a:spcPts val="1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2pPr>
            <a:lvl3pPr marL="2286000" marR="0" lvl="2"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3pPr>
            <a:lvl4pPr marL="3200400" marR="0" lvl="3"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4pPr>
            <a:lvl5pPr marL="4114800" marR="0" lvl="4"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5pPr>
            <a:lvl6pPr marL="5029200" marR="0" lvl="5"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6pPr>
            <a:lvl7pPr marL="5943600" marR="0" lvl="6"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7pPr>
            <a:lvl8pPr marL="6858000" marR="0" lvl="7"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8pPr>
            <a:lvl9pPr marL="7772400" marR="0" lvl="8"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body" idx="2"/>
          </p:nvPr>
        </p:nvSpPr>
        <p:spPr>
          <a:xfrm>
            <a:off x="1679575" y="4114800"/>
            <a:ext cx="7864474" cy="76231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32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24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8" name="Shape 58"/>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9" name="Shape 59"/>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0" name="Shape 60"/>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6187238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1679575" y="914401"/>
            <a:ext cx="7864474" cy="3200398"/>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64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63" name="Shape 63"/>
          <p:cNvSpPr>
            <a:spLocks noGrp="1"/>
          </p:cNvSpPr>
          <p:nvPr>
            <p:ph type="pic" idx="2"/>
          </p:nvPr>
        </p:nvSpPr>
        <p:spPr>
          <a:xfrm>
            <a:off x="10366375" y="1974850"/>
            <a:ext cx="12344398" cy="9747248"/>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64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56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48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body" idx="1"/>
          </p:nvPr>
        </p:nvSpPr>
        <p:spPr>
          <a:xfrm>
            <a:off x="1679575" y="4114800"/>
            <a:ext cx="7864474" cy="76231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32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24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5" name="Shape 65"/>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6" name="Shape 66"/>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18100093"/>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theme" Target="../theme/theme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Number"/>
          <p:cNvSpPr txBox="1">
            <a:spLocks noGrp="1"/>
          </p:cNvSpPr>
          <p:nvPr>
            <p:ph type="sldNum" sz="quarter" idx="2"/>
          </p:nvPr>
        </p:nvSpPr>
        <p:spPr>
          <a:xfrm>
            <a:off x="23738971" y="13131800"/>
            <a:ext cx="396826" cy="406400"/>
          </a:xfrm>
          <a:prstGeom prst="rect">
            <a:avLst/>
          </a:prstGeom>
          <a:ln w="12700">
            <a:miter lim="400000"/>
          </a:ln>
        </p:spPr>
        <p:txBody>
          <a:bodyPr wrap="none" lIns="50800" tIns="50800" rIns="50800" bIns="50800">
            <a:spAutoFit/>
          </a:bodyPr>
          <a:lstStyle>
            <a:lvl1pPr>
              <a:defRPr sz="2000">
                <a:latin typeface="Helvetica"/>
                <a:ea typeface="Helvetica"/>
                <a:cs typeface="Helvetica"/>
                <a:sym typeface="Helvetica"/>
              </a:defRPr>
            </a:lvl1pPr>
          </a:lstStyle>
          <a:p>
            <a:fld id="{86CB4B4D-7CA3-9044-876B-883B54F8677D}" type="slidenum">
              <a:t>‹#›</a:t>
            </a:fld>
            <a:endParaRPr/>
          </a:p>
        </p:txBody>
      </p:sp>
      <p:sp>
        <p:nvSpPr>
          <p:cNvPr id="3" name="Title Text"/>
          <p:cNvSpPr txBox="1">
            <a:spLocks noGrp="1"/>
          </p:cNvSpPr>
          <p:nvPr>
            <p:ph type="title"/>
          </p:nvPr>
        </p:nvSpPr>
        <p:spPr>
          <a:xfrm>
            <a:off x="1689100" y="952500"/>
            <a:ext cx="21005800" cy="2286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4" name="Body Level One…"/>
          <p:cNvSpPr txBox="1">
            <a:spLocks noGrp="1"/>
          </p:cNvSpPr>
          <p:nvPr>
            <p:ph type="body" idx="1"/>
          </p:nvPr>
        </p:nvSpPr>
        <p:spPr>
          <a:xfrm>
            <a:off x="1689100" y="3238500"/>
            <a:ext cx="21005800" cy="9207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1pPr>
      <a:lvl2pPr marL="127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2pPr>
      <a:lvl3pPr marL="190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3pPr>
      <a:lvl4pPr marL="254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4pPr>
      <a:lvl5pPr marL="317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5pPr>
      <a:lvl6pPr marL="381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1pPr>
      <a:lvl2pPr marL="0" marR="0" indent="228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2pPr>
      <a:lvl3pPr marL="0" marR="0" indent="457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3pPr>
      <a:lvl4pPr marL="0" marR="0" indent="685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4pPr>
      <a:lvl5pPr marL="0" marR="0" indent="9144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5pPr>
      <a:lvl6pPr marL="0" marR="0" indent="11430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6pPr>
      <a:lvl7pPr marL="0" marR="0" indent="1371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7pPr>
      <a:lvl8pPr marL="0" marR="0" indent="1600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8pPr>
      <a:lvl9pPr marL="0" marR="0" indent="1828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 name="Shape 7"/>
          <p:cNvSpPr txBox="1">
            <a:spLocks noGrp="1"/>
          </p:cNvSpPr>
          <p:nvPr>
            <p:ph type="body" idx="1"/>
          </p:nvPr>
        </p:nvSpPr>
        <p:spPr>
          <a:xfrm>
            <a:off x="1676401" y="3651250"/>
            <a:ext cx="21031198" cy="8702676"/>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pPr defTabSz="1828800" hangingPunct="1"/>
            <a:endParaRPr lang="en-US"/>
          </a:p>
        </p:txBody>
      </p:sp>
      <p:sp>
        <p:nvSpPr>
          <p:cNvPr id="9" name="Shape 9"/>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pPr defTabSz="1828800" hangingPunct="1"/>
            <a:endParaRPr lang="en-US"/>
          </a:p>
        </p:txBody>
      </p:sp>
      <p:sp>
        <p:nvSpPr>
          <p:cNvPr id="10" name="Shape 10"/>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defTabSz="1828800" hangingPunct="1">
              <a:buSzPct val="25000"/>
            </a:pPr>
            <a:fld id="{00000000-1234-1234-1234-123412341234}" type="slidenum">
              <a:rPr lang="en-US" sz="2400" smtClean="0">
                <a:solidFill>
                  <a:srgbClr val="888888"/>
                </a:solidFill>
                <a:latin typeface="Calibri"/>
                <a:ea typeface="Calibri"/>
                <a:cs typeface="Calibri"/>
                <a:sym typeface="Calibri"/>
              </a:rPr>
              <a:pPr algn="r" defTabSz="1828800" hangingPunct="1">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219907710"/>
      </p:ext>
    </p:extLst>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vmlDrawing" Target="../drawings/vmlDrawing1.vml"/><Relationship Id="rId5" Type="http://schemas.openxmlformats.org/officeDocument/2006/relationships/image" Target="../media/image6.wmf"/><Relationship Id="rId4" Type="http://schemas.openxmlformats.org/officeDocument/2006/relationships/oleObject" Target="../embeddings/oleObject1.bin"/></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9.jpeg"/><Relationship Id="rId4" Type="http://schemas.openxmlformats.org/officeDocument/2006/relationships/image" Target="../media/image11.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3"/>
        <p:cNvGrpSpPr/>
        <p:nvPr/>
      </p:nvGrpSpPr>
      <p:grpSpPr>
        <a:xfrm>
          <a:off x="0" y="0"/>
          <a:ext cx="0" cy="0"/>
          <a:chOff x="0" y="0"/>
          <a:chExt cx="0" cy="0"/>
        </a:xfrm>
      </p:grpSpPr>
      <p:sp>
        <p:nvSpPr>
          <p:cNvPr id="2" name="Shape 89"/>
          <p:cNvSpPr txBox="1"/>
          <p:nvPr/>
        </p:nvSpPr>
        <p:spPr>
          <a:xfrm>
            <a:off x="1910700" y="10678768"/>
            <a:ext cx="20562600" cy="1452398"/>
          </a:xfrm>
          <a:prstGeom prst="rect">
            <a:avLst/>
          </a:prstGeom>
          <a:noFill/>
          <a:ln>
            <a:noFill/>
          </a:ln>
        </p:spPr>
        <p:txBody>
          <a:bodyPr lIns="182850" tIns="91400" rIns="182850" bIns="91400" anchor="t" anchorCtr="0">
            <a:noAutofit/>
          </a:bodyPr>
          <a:lstStyle/>
          <a:p>
            <a:pPr defTabSz="1828800" hangingPunct="1">
              <a:buSzPct val="25000"/>
            </a:pPr>
            <a:r>
              <a:rPr lang="en-US" sz="8000" dirty="0" smtClean="0">
                <a:solidFill>
                  <a:schemeClr val="bg1"/>
                </a:solidFill>
                <a:latin typeface="Helvetica" panose="020B0604020202020204" pitchFamily="34" charset="0"/>
                <a:ea typeface="Calibri"/>
                <a:cs typeface="Helvetica" panose="020B0604020202020204" pitchFamily="34" charset="0"/>
                <a:sym typeface="Calibri"/>
              </a:rPr>
              <a:t>Making an Executable:</a:t>
            </a:r>
          </a:p>
          <a:p>
            <a:pPr defTabSz="1828800" hangingPunct="1">
              <a:buSzPct val="25000"/>
            </a:pPr>
            <a:r>
              <a:rPr lang="en-US" sz="8000" dirty="0" smtClean="0">
                <a:solidFill>
                  <a:schemeClr val="bg1"/>
                </a:solidFill>
                <a:latin typeface="Helvetica" panose="020B0604020202020204" pitchFamily="34" charset="0"/>
                <a:ea typeface="Calibri"/>
                <a:cs typeface="Helvetica" panose="020B0604020202020204" pitchFamily="34" charset="0"/>
                <a:sym typeface="Calibri"/>
              </a:rPr>
              <a:t>How </a:t>
            </a:r>
            <a:r>
              <a:rPr lang="en-US" sz="8000" dirty="0">
                <a:solidFill>
                  <a:schemeClr val="bg1"/>
                </a:solidFill>
                <a:latin typeface="Helvetica" panose="020B0604020202020204" pitchFamily="34" charset="0"/>
                <a:ea typeface="Calibri"/>
                <a:cs typeface="Helvetica" panose="020B0604020202020204" pitchFamily="34" charset="0"/>
                <a:sym typeface="Calibri"/>
              </a:rPr>
              <a:t>to Package and Cook </a:t>
            </a:r>
            <a:r>
              <a:rPr lang="en-US" sz="8000" dirty="0" smtClean="0">
                <a:solidFill>
                  <a:schemeClr val="bg1"/>
                </a:solidFill>
                <a:latin typeface="Helvetica" panose="020B0604020202020204" pitchFamily="34" charset="0"/>
                <a:ea typeface="Calibri"/>
                <a:cs typeface="Helvetica" panose="020B0604020202020204" pitchFamily="34" charset="0"/>
                <a:sym typeface="Calibri"/>
              </a:rPr>
              <a:t>Your </a:t>
            </a:r>
            <a:r>
              <a:rPr lang="en-US" sz="8000" dirty="0">
                <a:solidFill>
                  <a:schemeClr val="bg1"/>
                </a:solidFill>
                <a:latin typeface="Helvetica" panose="020B0604020202020204" pitchFamily="34" charset="0"/>
                <a:ea typeface="Calibri"/>
                <a:cs typeface="Helvetica" panose="020B0604020202020204" pitchFamily="34" charset="0"/>
                <a:sym typeface="Calibri"/>
              </a:rPr>
              <a:t>Project</a:t>
            </a:r>
          </a:p>
        </p:txBody>
      </p:sp>
      <p:sp>
        <p:nvSpPr>
          <p:cNvPr id="3" name="Shape 89"/>
          <p:cNvSpPr txBox="1"/>
          <p:nvPr/>
        </p:nvSpPr>
        <p:spPr>
          <a:xfrm>
            <a:off x="1910700" y="8793233"/>
            <a:ext cx="20562600" cy="1452398"/>
          </a:xfrm>
          <a:prstGeom prst="rect">
            <a:avLst/>
          </a:prstGeom>
          <a:noFill/>
          <a:ln>
            <a:noFill/>
          </a:ln>
        </p:spPr>
        <p:txBody>
          <a:bodyPr lIns="182850" tIns="91400" rIns="182850" bIns="91400" anchor="ctr" anchorCtr="0">
            <a:noAutofit/>
          </a:bodyPr>
          <a:lstStyle/>
          <a:p>
            <a:pPr defTabSz="1828800" hangingPunct="1">
              <a:buSzPct val="25000"/>
            </a:pPr>
            <a:r>
              <a:rPr lang="en-US" sz="12000" cap="all" smtClean="0">
                <a:solidFill>
                  <a:srgbClr val="FFD966"/>
                </a:solidFill>
                <a:latin typeface="Helvetica" panose="020B0604020202020204" pitchFamily="34" charset="0"/>
                <a:ea typeface="Calibri"/>
                <a:cs typeface="Helvetica" panose="020B0604020202020204" pitchFamily="34" charset="0"/>
                <a:sym typeface="Calibri"/>
              </a:rPr>
              <a:t>hour </a:t>
            </a:r>
            <a:r>
              <a:rPr lang="en-US" sz="12000" cap="all" dirty="0" smtClean="0">
                <a:solidFill>
                  <a:srgbClr val="FFD966"/>
                </a:solidFill>
                <a:latin typeface="Helvetica" panose="020B0604020202020204" pitchFamily="34" charset="0"/>
                <a:ea typeface="Calibri"/>
                <a:cs typeface="Helvetica" panose="020B0604020202020204" pitchFamily="34" charset="0"/>
                <a:sym typeface="Calibri"/>
              </a:rPr>
              <a:t>23</a:t>
            </a:r>
            <a:endParaRPr lang="en-US" sz="12000" cap="all" dirty="0">
              <a:solidFill>
                <a:srgbClr val="FFD966"/>
              </a:solidFill>
              <a:latin typeface="Helvetica" panose="020B0604020202020204" pitchFamily="34" charset="0"/>
              <a:ea typeface="Calibri"/>
              <a:cs typeface="Helvetica" panose="020B0604020202020204" pitchFamily="34" charset="0"/>
              <a:sym typeface="Calibri"/>
            </a:endParaRPr>
          </a:p>
        </p:txBody>
      </p:sp>
    </p:spTree>
    <p:extLst>
      <p:ext uri="{BB962C8B-B14F-4D97-AF65-F5344CB8AC3E}">
        <p14:creationId xmlns:p14="http://schemas.microsoft.com/office/powerpoint/2010/main" val="33412546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374538" y="0"/>
            <a:ext cx="7765125" cy="1371600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6" name="Just like flower porcelain  You’re like a moon that  awaken to say hello So beautiful and bright that you make me content to play it  world"/>
          <p:cNvSpPr txBox="1"/>
          <p:nvPr/>
        </p:nvSpPr>
        <p:spPr>
          <a:xfrm>
            <a:off x="1903990" y="4183930"/>
            <a:ext cx="6572119" cy="548868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r">
              <a:defRPr b="1">
                <a:latin typeface="Helvetica"/>
                <a:ea typeface="Helvetica"/>
                <a:cs typeface="Helvetica"/>
                <a:sym typeface="Helvetica"/>
              </a:defRPr>
            </a:lvl1pPr>
          </a:lstStyle>
          <a:p>
            <a:r>
              <a:rPr lang="en-US" dirty="0"/>
              <a:t>Typically the </a:t>
            </a:r>
            <a:r>
              <a:rPr lang="en-US" dirty="0" smtClean="0"/>
              <a:t>default </a:t>
            </a:r>
            <a:r>
              <a:rPr lang="en-US" dirty="0"/>
              <a:t>map should be a map that displays a start menu or a main interface made with UMG, but it can be any playable </a:t>
            </a:r>
            <a:r>
              <a:rPr lang="en-US" dirty="0" smtClean="0"/>
              <a:t>map</a:t>
            </a:r>
            <a:r>
              <a:rPr lang="en-US" dirty="0"/>
              <a:t>. </a:t>
            </a:r>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
        <p:nvSpPr>
          <p:cNvPr id="8" name="I see your face on the leaves,telling me how lonely I have been. This is a dream of mine that I have just dreamed. Just see your smiling face everywhere I go. The love I feel for you to shine inside me. But it’s all over now you’re gone. This is a dream of mine that I have just ...">
            <a:extLst>
              <a:ext uri="{FF2B5EF4-FFF2-40B4-BE49-F238E27FC236}">
                <a16:creationId xmlns="" xmlns:a16="http://schemas.microsoft.com/office/drawing/2014/main" id="{DF783F06-70CF-491A-828F-2628019BC899}"/>
              </a:ext>
            </a:extLst>
          </p:cNvPr>
          <p:cNvSpPr txBox="1"/>
          <p:nvPr/>
        </p:nvSpPr>
        <p:spPr>
          <a:xfrm>
            <a:off x="9989292" y="4183930"/>
            <a:ext cx="12700000" cy="2195473"/>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If you do not set a map and are using a blank project, you will only see a black screen when the packaged game starts. If you have used one of the template maps, such as the First Person template or Third Person template, the starting map will be loaded</a:t>
            </a:r>
            <a:r>
              <a:rPr lang="en-US" sz="2800" dirty="0" smtClean="0"/>
              <a:t>.</a:t>
            </a:r>
            <a:endParaRPr lang="en-US" sz="2800" dirty="0"/>
          </a:p>
          <a:p>
            <a:endParaRPr lang="en-US" dirty="0"/>
          </a:p>
        </p:txBody>
      </p:sp>
      <p:pic>
        <p:nvPicPr>
          <p:cNvPr id="9" name="Picture 8">
            <a:extLst>
              <a:ext uri="{FF2B5EF4-FFF2-40B4-BE49-F238E27FC236}">
                <a16:creationId xmlns="" xmlns:a16="http://schemas.microsoft.com/office/drawing/2014/main" id="{E0A04659-62D6-40FE-B423-725D495C87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10777" y="6217920"/>
            <a:ext cx="12257030" cy="7167911"/>
          </a:xfrm>
          <a:prstGeom prst="rect">
            <a:avLst/>
          </a:prstGeom>
        </p:spPr>
      </p:pic>
    </p:spTree>
    <p:extLst>
      <p:ext uri="{BB962C8B-B14F-4D97-AF65-F5344CB8AC3E}">
        <p14:creationId xmlns:p14="http://schemas.microsoft.com/office/powerpoint/2010/main" val="2252954542"/>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9326880"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Build Configurations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5943600"/>
            <a:ext cx="9326880" cy="139525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There are a few different build configurations, but </a:t>
            </a:r>
            <a:r>
              <a:rPr lang="en-US" sz="2800" dirty="0" smtClean="0"/>
              <a:t>Development </a:t>
            </a:r>
            <a:r>
              <a:rPr lang="en-US" sz="2800" dirty="0"/>
              <a:t>and Shipping are easily accessed by going to File &gt; Package Project &gt; Build Configuration</a:t>
            </a:r>
            <a:r>
              <a:rPr lang="en-US" sz="2800" dirty="0" smtClean="0"/>
              <a:t>.</a:t>
            </a:r>
            <a:endParaRPr lang="en-US" sz="2800" dirty="0"/>
          </a:p>
        </p:txBody>
      </p:sp>
      <p:sp>
        <p:nvSpPr>
          <p:cNvPr id="16" name="Rectangle"/>
          <p:cNvSpPr/>
          <p:nvPr/>
        </p:nvSpPr>
        <p:spPr>
          <a:xfrm>
            <a:off x="1752108" y="5486400"/>
            <a:ext cx="932688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graphicFrame>
        <p:nvGraphicFramePr>
          <p:cNvPr id="5" name="Object 4">
            <a:extLst>
              <a:ext uri="{FF2B5EF4-FFF2-40B4-BE49-F238E27FC236}">
                <a16:creationId xmlns="" xmlns:a16="http://schemas.microsoft.com/office/drawing/2014/main" id="{17F9E26C-0904-4DD9-B6B2-ACDEE13BCA84}"/>
              </a:ext>
            </a:extLst>
          </p:cNvPr>
          <p:cNvGraphicFramePr>
            <a:graphicFrameLocks noChangeAspect="1"/>
          </p:cNvGraphicFramePr>
          <p:nvPr>
            <p:extLst>
              <p:ext uri="{D42A27DB-BD31-4B8C-83A1-F6EECF244321}">
                <p14:modId xmlns:p14="http://schemas.microsoft.com/office/powerpoint/2010/main" val="446901041"/>
              </p:ext>
            </p:extLst>
          </p:nvPr>
        </p:nvGraphicFramePr>
        <p:xfrm>
          <a:off x="12573774" y="0"/>
          <a:ext cx="11366247" cy="13716000"/>
        </p:xfrm>
        <a:graphic>
          <a:graphicData uri="http://schemas.openxmlformats.org/presentationml/2006/ole">
            <mc:AlternateContent xmlns:mc="http://schemas.openxmlformats.org/markup-compatibility/2006">
              <mc:Choice xmlns:v="urn:schemas-microsoft-com:vml" Requires="v">
                <p:oleObj spid="_x0000_s6224" name="Image" r:id="rId4" imgW="5943600" imgH="7172280" progId="Photoshop.Image.18">
                  <p:embed/>
                </p:oleObj>
              </mc:Choice>
              <mc:Fallback>
                <p:oleObj name="Image" r:id="rId4" imgW="5943600" imgH="7172280" progId="Photoshop.Image.18">
                  <p:embed/>
                  <p:pic>
                    <p:nvPicPr>
                      <p:cNvPr id="0" name=""/>
                      <p:cNvPicPr/>
                      <p:nvPr/>
                    </p:nvPicPr>
                    <p:blipFill>
                      <a:blip r:embed="rId5"/>
                      <a:stretch>
                        <a:fillRect/>
                      </a:stretch>
                    </p:blipFill>
                    <p:spPr>
                      <a:xfrm>
                        <a:off x="12573774" y="0"/>
                        <a:ext cx="11366247" cy="13716000"/>
                      </a:xfrm>
                      <a:prstGeom prst="rect">
                        <a:avLst/>
                      </a:prstGeom>
                    </p:spPr>
                  </p:pic>
                </p:oleObj>
              </mc:Fallback>
            </mc:AlternateContent>
          </a:graphicData>
        </a:graphic>
      </p:graphicFrame>
      <p:graphicFrame>
        <p:nvGraphicFramePr>
          <p:cNvPr id="8" name="Table 7">
            <a:extLst>
              <a:ext uri="{FF2B5EF4-FFF2-40B4-BE49-F238E27FC236}">
                <a16:creationId xmlns="" xmlns:a16="http://schemas.microsoft.com/office/drawing/2014/main" id="{BB9295DF-8607-4E54-A083-A10E7FAF34A5}"/>
              </a:ext>
            </a:extLst>
          </p:cNvPr>
          <p:cNvGraphicFramePr>
            <a:graphicFrameLocks noGrp="1"/>
          </p:cNvGraphicFramePr>
          <p:nvPr>
            <p:extLst>
              <p:ext uri="{D42A27DB-BD31-4B8C-83A1-F6EECF244321}">
                <p14:modId xmlns:p14="http://schemas.microsoft.com/office/powerpoint/2010/main" val="2282465960"/>
              </p:ext>
            </p:extLst>
          </p:nvPr>
        </p:nvGraphicFramePr>
        <p:xfrm>
          <a:off x="1828800" y="8229600"/>
          <a:ext cx="9418320" cy="4480560"/>
        </p:xfrm>
        <a:graphic>
          <a:graphicData uri="http://schemas.openxmlformats.org/drawingml/2006/table">
            <a:tbl>
              <a:tblPr firstRow="1" bandRow="1">
                <a:tableStyleId>{CF821DB8-F4EB-4A41-A1BA-3FCAFE7338EE}</a:tableStyleId>
              </a:tblPr>
              <a:tblGrid>
                <a:gridCol w="2483798">
                  <a:extLst>
                    <a:ext uri="{9D8B030D-6E8A-4147-A177-3AD203B41FA5}">
                      <a16:colId xmlns="" xmlns:a16="http://schemas.microsoft.com/office/drawing/2014/main" val="3343103612"/>
                    </a:ext>
                  </a:extLst>
                </a:gridCol>
                <a:gridCol w="6934522">
                  <a:extLst>
                    <a:ext uri="{9D8B030D-6E8A-4147-A177-3AD203B41FA5}">
                      <a16:colId xmlns="" xmlns:a16="http://schemas.microsoft.com/office/drawing/2014/main" val="2420866389"/>
                    </a:ext>
                  </a:extLst>
                </a:gridCol>
              </a:tblGrid>
              <a:tr h="914400">
                <a:tc>
                  <a:txBody>
                    <a:bodyPr/>
                    <a:lstStyle/>
                    <a:p>
                      <a:pPr algn="l"/>
                      <a:r>
                        <a:rPr lang="en-US" sz="2400" u="none" strike="noStrike" cap="none" spc="0" baseline="0" dirty="0" smtClean="0">
                          <a:ln>
                            <a:noFill/>
                          </a:ln>
                          <a:effectLst/>
                          <a:uFillTx/>
                          <a:sym typeface="Helvetica"/>
                        </a:rPr>
                        <a:t>Build</a:t>
                      </a:r>
                    </a:p>
                    <a:p>
                      <a:pPr algn="l"/>
                      <a:r>
                        <a:rPr lang="en-US" sz="2400" u="none" strike="noStrike" cap="none" spc="0" baseline="0" dirty="0" smtClean="0">
                          <a:ln>
                            <a:noFill/>
                          </a:ln>
                          <a:effectLst/>
                          <a:uFillTx/>
                          <a:sym typeface="Helvetica"/>
                        </a:rPr>
                        <a:t>Configuration</a:t>
                      </a:r>
                      <a:endParaRPr lang="en-US" sz="2400" dirty="0"/>
                    </a:p>
                  </a:txBody>
                  <a:tcPr anchor="b"/>
                </a:tc>
                <a:tc>
                  <a:txBody>
                    <a:bodyPr/>
                    <a:lstStyle/>
                    <a:p>
                      <a:pPr algn="l"/>
                      <a:r>
                        <a:rPr lang="en-US" sz="2400" u="none" strike="noStrike" cap="none" spc="0" baseline="0" dirty="0">
                          <a:ln>
                            <a:noFill/>
                          </a:ln>
                          <a:effectLst/>
                          <a:uFillTx/>
                          <a:sym typeface="Helvetica"/>
                        </a:rPr>
                        <a:t>Description</a:t>
                      </a:r>
                      <a:endParaRPr lang="en-US" sz="2400" dirty="0"/>
                    </a:p>
                  </a:txBody>
                  <a:tcPr anchor="b"/>
                </a:tc>
                <a:extLst>
                  <a:ext uri="{0D108BD9-81ED-4DB2-BD59-A6C34878D82A}">
                    <a16:rowId xmlns="" xmlns:a16="http://schemas.microsoft.com/office/drawing/2014/main" val="3785258073"/>
                  </a:ext>
                </a:extLst>
              </a:tr>
              <a:tr h="1280160">
                <a:tc>
                  <a:txBody>
                    <a:bodyPr/>
                    <a:lstStyle/>
                    <a:p>
                      <a:pPr algn="l"/>
                      <a:r>
                        <a:rPr lang="en-US" sz="2400" u="none" strike="noStrike" cap="none" spc="0" baseline="0" dirty="0">
                          <a:ln>
                            <a:noFill/>
                          </a:ln>
                          <a:effectLst/>
                          <a:uFillTx/>
                          <a:sym typeface="Helvetica"/>
                        </a:rPr>
                        <a:t>Shipping</a:t>
                      </a:r>
                      <a:endParaRPr lang="en-US" sz="2400" dirty="0"/>
                    </a:p>
                  </a:txBody>
                  <a:tcPr/>
                </a:tc>
                <a:tc>
                  <a:txBody>
                    <a:bodyPr/>
                    <a:lstStyle/>
                    <a:p>
                      <a:pPr algn="l"/>
                      <a:r>
                        <a:rPr lang="en-US" sz="2400" b="0" i="0" u="none" strike="noStrike" cap="none" spc="0" baseline="0" dirty="0" smtClean="0">
                          <a:ln>
                            <a:noFill/>
                          </a:ln>
                          <a:solidFill>
                            <a:srgbClr val="000000"/>
                          </a:solidFill>
                          <a:effectLst/>
                          <a:uFillTx/>
                          <a:latin typeface="+mn-lt"/>
                          <a:ea typeface="+mn-ea"/>
                          <a:cs typeface="+mn-cs"/>
                          <a:sym typeface="Helvetica"/>
                        </a:rPr>
                        <a:t>This is the configuration for optimal performance and for shipping your game. It strips out console commands, stats, and profiling tools</a:t>
                      </a:r>
                      <a:r>
                        <a:rPr lang="en-US" sz="2400" u="none" strike="noStrike" cap="none" spc="0" baseline="0" dirty="0" smtClean="0">
                          <a:ln>
                            <a:noFill/>
                          </a:ln>
                          <a:effectLst/>
                          <a:uFillTx/>
                          <a:sym typeface="Helvetica"/>
                        </a:rPr>
                        <a:t>.</a:t>
                      </a:r>
                      <a:endParaRPr lang="en-US" sz="2400" dirty="0"/>
                    </a:p>
                  </a:txBody>
                  <a:tcPr/>
                </a:tc>
                <a:extLst>
                  <a:ext uri="{0D108BD9-81ED-4DB2-BD59-A6C34878D82A}">
                    <a16:rowId xmlns="" xmlns:a16="http://schemas.microsoft.com/office/drawing/2014/main" val="1579984824"/>
                  </a:ext>
                </a:extLst>
              </a:tr>
              <a:tr h="2286000">
                <a:tc>
                  <a:txBody>
                    <a:bodyPr/>
                    <a:lstStyle/>
                    <a:p>
                      <a:pPr algn="l"/>
                      <a:r>
                        <a:rPr lang="en-US" sz="2400" u="none" strike="noStrike" cap="none" spc="0" baseline="0" dirty="0">
                          <a:ln>
                            <a:noFill/>
                          </a:ln>
                          <a:effectLst/>
                          <a:uFillTx/>
                          <a:sym typeface="Helvetica"/>
                        </a:rPr>
                        <a:t>Development</a:t>
                      </a:r>
                      <a:endParaRPr lang="en-US" sz="2400" dirty="0"/>
                    </a:p>
                  </a:txBody>
                  <a:tcPr/>
                </a:tc>
                <a:tc>
                  <a:txBody>
                    <a:bodyPr/>
                    <a:lstStyle/>
                    <a:p>
                      <a:pPr algn="l"/>
                      <a:r>
                        <a:rPr lang="en-US" sz="2400" b="0" i="0" u="none" strike="noStrike" cap="none" spc="0" baseline="0" dirty="0" smtClean="0">
                          <a:ln>
                            <a:noFill/>
                          </a:ln>
                          <a:solidFill>
                            <a:srgbClr val="000000"/>
                          </a:solidFill>
                          <a:effectLst/>
                          <a:uFillTx/>
                          <a:latin typeface="+mn-lt"/>
                          <a:ea typeface="+mn-ea"/>
                          <a:cs typeface="+mn-cs"/>
                          <a:sym typeface="Helvetica"/>
                        </a:rPr>
                        <a:t>This configuration is equivalent to Release. Unreal Editor uses the Development configuration by default. Compiling your project using the Development configuration enables you to see code changes made to your project reflected in the Editor</a:t>
                      </a:r>
                      <a:r>
                        <a:rPr lang="en-US" sz="2400" u="none" strike="noStrike" cap="none" spc="0" baseline="0" dirty="0" smtClean="0">
                          <a:ln>
                            <a:noFill/>
                          </a:ln>
                          <a:effectLst/>
                          <a:uFillTx/>
                          <a:sym typeface="Helvetica"/>
                        </a:rPr>
                        <a:t>.</a:t>
                      </a:r>
                      <a:endParaRPr lang="en-US" sz="2400" dirty="0"/>
                    </a:p>
                  </a:txBody>
                  <a:tcPr/>
                </a:tc>
                <a:extLst>
                  <a:ext uri="{0D108BD9-81ED-4DB2-BD59-A6C34878D82A}">
                    <a16:rowId xmlns="" xmlns:a16="http://schemas.microsoft.com/office/drawing/2014/main" val="810691963"/>
                  </a:ext>
                </a:extLst>
              </a:tr>
            </a:tbl>
          </a:graphicData>
        </a:graphic>
      </p:graphicFrame>
    </p:spTree>
    <p:extLst>
      <p:ext uri="{BB962C8B-B14F-4D97-AF65-F5344CB8AC3E}">
        <p14:creationId xmlns:p14="http://schemas.microsoft.com/office/powerpoint/2010/main" val="3027497720"/>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Creating Packages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5943600"/>
            <a:ext cx="9326880" cy="2687915"/>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To package a project for a specific platform, click on File &gt; Package Project in the Editor’s main menu and select the platform.</a:t>
            </a:r>
          </a:p>
          <a:p>
            <a:r>
              <a:rPr lang="en-US" sz="2800" dirty="0"/>
              <a:t> </a:t>
            </a:r>
          </a:p>
          <a:p>
            <a:r>
              <a:rPr lang="en-US" sz="2800" dirty="0"/>
              <a:t>In the example on the right, a package is being created for Windows (64-bit)</a:t>
            </a:r>
            <a:r>
              <a:rPr lang="en-US" sz="2800" dirty="0" smtClean="0"/>
              <a:t>.</a:t>
            </a:r>
            <a:endParaRPr lang="en-US" sz="2800" dirty="0"/>
          </a:p>
        </p:txBody>
      </p:sp>
      <p:sp>
        <p:nvSpPr>
          <p:cNvPr id="16" name="Rectangle"/>
          <p:cNvSpPr/>
          <p:nvPr/>
        </p:nvSpPr>
        <p:spPr>
          <a:xfrm>
            <a:off x="1752108" y="5486400"/>
            <a:ext cx="932688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4" name="Picture 3">
            <a:extLst>
              <a:ext uri="{FF2B5EF4-FFF2-40B4-BE49-F238E27FC236}">
                <a16:creationId xmlns="" xmlns:a16="http://schemas.microsoft.com/office/drawing/2014/main" id="{C53C5C08-8467-4DC1-A55F-5DA707F427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99444" y="176254"/>
            <a:ext cx="10114907" cy="13363492"/>
          </a:xfrm>
          <a:prstGeom prst="rect">
            <a:avLst/>
          </a:prstGeom>
        </p:spPr>
      </p:pic>
    </p:spTree>
    <p:extLst>
      <p:ext uri="{BB962C8B-B14F-4D97-AF65-F5344CB8AC3E}">
        <p14:creationId xmlns:p14="http://schemas.microsoft.com/office/powerpoint/2010/main" val="310607569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3618651"/>
            <a:ext cx="8973592" cy="164147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Selecting </a:t>
            </a:r>
            <a:r>
              <a:rPr lang="en-US" cap="all" dirty="0" smtClean="0"/>
              <a:t>a</a:t>
            </a:r>
          </a:p>
          <a:p>
            <a:pPr algn="l"/>
            <a:r>
              <a:rPr lang="en-US" cap="all" dirty="0" smtClean="0"/>
              <a:t>staging </a:t>
            </a:r>
            <a:r>
              <a:rPr lang="en-US" cap="all" dirty="0"/>
              <a:t>folder</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5943600"/>
            <a:ext cx="9326880" cy="2257028"/>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You will be presented with a dialog for selecting the target directory (staging folder). If packaging completes successfully, this directory will contain the packaged project</a:t>
            </a:r>
            <a:r>
              <a:rPr lang="en-US" sz="2800" dirty="0" smtClean="0"/>
              <a:t>. </a:t>
            </a:r>
            <a:endParaRPr lang="en-US" sz="2800" dirty="0"/>
          </a:p>
          <a:p>
            <a:endParaRPr lang="en-US" sz="2800" dirty="0"/>
          </a:p>
        </p:txBody>
      </p:sp>
      <p:sp>
        <p:nvSpPr>
          <p:cNvPr id="16" name="Rectangle"/>
          <p:cNvSpPr/>
          <p:nvPr/>
        </p:nvSpPr>
        <p:spPr>
          <a:xfrm>
            <a:off x="1752108" y="5486400"/>
            <a:ext cx="932688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4" name="Picture 3">
            <a:extLst>
              <a:ext uri="{FF2B5EF4-FFF2-40B4-BE49-F238E27FC236}">
                <a16:creationId xmlns="" xmlns:a16="http://schemas.microsoft.com/office/drawing/2014/main" id="{C53C5C08-8467-4DC1-A55F-5DA707F427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99444" y="2391973"/>
            <a:ext cx="10114907" cy="8932054"/>
          </a:xfrm>
          <a:prstGeom prst="rect">
            <a:avLst/>
          </a:prstGeom>
        </p:spPr>
      </p:pic>
    </p:spTree>
    <p:extLst>
      <p:ext uri="{BB962C8B-B14F-4D97-AF65-F5344CB8AC3E}">
        <p14:creationId xmlns:p14="http://schemas.microsoft.com/office/powerpoint/2010/main" val="2159514765"/>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374538" y="0"/>
            <a:ext cx="7765125" cy="1371600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6" name="Just like flower porcelain  You’re like a moon that  awaken to say hello So beautiful and bright that you make me content to play it  world"/>
          <p:cNvSpPr txBox="1"/>
          <p:nvPr/>
        </p:nvSpPr>
        <p:spPr>
          <a:xfrm>
            <a:off x="1903990" y="4183930"/>
            <a:ext cx="6572119" cy="3180358"/>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r">
              <a:defRPr b="1">
                <a:latin typeface="Helvetica"/>
                <a:ea typeface="Helvetica"/>
                <a:cs typeface="Helvetica"/>
                <a:sym typeface="Helvetica"/>
              </a:defRPr>
            </a:lvl1pPr>
          </a:lstStyle>
          <a:p>
            <a:r>
              <a:rPr lang="en-US" dirty="0"/>
              <a:t>Confirming the target directory </a:t>
            </a:r>
            <a:r>
              <a:rPr lang="en-US" dirty="0" smtClean="0"/>
              <a:t>will initiate </a:t>
            </a:r>
            <a:r>
              <a:rPr lang="en-US" dirty="0"/>
              <a:t>the </a:t>
            </a:r>
            <a:r>
              <a:rPr lang="en-US" dirty="0" smtClean="0"/>
              <a:t>actual packaging process.</a:t>
            </a:r>
            <a:endParaRPr lang="en-US"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
        <p:nvSpPr>
          <p:cNvPr id="8" name="I see your face on the leaves,telling me how lonely I have been. This is a dream of mine that I have just dreamed. Just see your smiling face everywhere I go. The love I feel for you to shine inside me. But it’s all over now you’re gone. This is a dream of mine that I have just ...">
            <a:extLst>
              <a:ext uri="{FF2B5EF4-FFF2-40B4-BE49-F238E27FC236}">
                <a16:creationId xmlns="" xmlns:a16="http://schemas.microsoft.com/office/drawing/2014/main" id="{DF783F06-70CF-491A-828F-2628019BC899}"/>
              </a:ext>
            </a:extLst>
          </p:cNvPr>
          <p:cNvSpPr txBox="1"/>
          <p:nvPr/>
        </p:nvSpPr>
        <p:spPr>
          <a:xfrm>
            <a:off x="9989292" y="4183930"/>
            <a:ext cx="12700000" cy="3980577"/>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Because packaging can be very time consuming, </a:t>
            </a:r>
            <a:r>
              <a:rPr lang="en-US" sz="2800" dirty="0" smtClean="0"/>
              <a:t>the </a:t>
            </a:r>
            <a:r>
              <a:rPr lang="en-US" sz="2800" dirty="0"/>
              <a:t>process is executed in the background, and you can continue to use the Editor.</a:t>
            </a:r>
          </a:p>
          <a:p>
            <a:r>
              <a:rPr lang="en-US" sz="2800" dirty="0"/>
              <a:t> </a:t>
            </a:r>
          </a:p>
          <a:p>
            <a:r>
              <a:rPr lang="en-US" sz="2800" dirty="0"/>
              <a:t>A status indicator will be displayed in the bottom right corner of the Editor to indicate the progress.</a:t>
            </a:r>
          </a:p>
          <a:p>
            <a:r>
              <a:rPr lang="en-US" sz="2800" dirty="0"/>
              <a:t> </a:t>
            </a:r>
          </a:p>
          <a:p>
            <a:r>
              <a:rPr lang="en-US" sz="2800" dirty="0"/>
              <a:t>The status indicator provides a way to cancel the active packaging process by clicking the Cancel button</a:t>
            </a:r>
            <a:r>
              <a:rPr lang="en-US" sz="2800" dirty="0" smtClean="0"/>
              <a:t>. </a:t>
            </a:r>
            <a:endParaRPr lang="en-US" sz="2800" dirty="0"/>
          </a:p>
          <a:p>
            <a:endParaRPr lang="en-US" sz="2800" dirty="0"/>
          </a:p>
        </p:txBody>
      </p:sp>
      <p:pic>
        <p:nvPicPr>
          <p:cNvPr id="7" name="Picture 2" descr="progress.png">
            <a:extLst>
              <a:ext uri="{FF2B5EF4-FFF2-40B4-BE49-F238E27FC236}">
                <a16:creationId xmlns="" xmlns:a16="http://schemas.microsoft.com/office/drawing/2014/main" id="{ECC7D307-1D59-4245-AABF-09EFFCAB45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33187" y="8332449"/>
            <a:ext cx="9412209" cy="6048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5603028"/>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3618651"/>
            <a:ext cx="8973592" cy="164147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smtClean="0"/>
              <a:t>Displaying log information</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5943600"/>
            <a:ext cx="9326880" cy="182614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To display extended output log information, click the Show Log link. The output log is useful for figuring out what went wrong when a packaging process does not complete successfully</a:t>
            </a:r>
            <a:r>
              <a:rPr lang="en-US" sz="2800" dirty="0" smtClean="0"/>
              <a:t>.</a:t>
            </a:r>
            <a:endParaRPr lang="en-US" sz="2800" dirty="0"/>
          </a:p>
        </p:txBody>
      </p:sp>
      <p:sp>
        <p:nvSpPr>
          <p:cNvPr id="16" name="Rectangle"/>
          <p:cNvSpPr/>
          <p:nvPr/>
        </p:nvSpPr>
        <p:spPr>
          <a:xfrm>
            <a:off x="1752108" y="5486400"/>
            <a:ext cx="932688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5122" name="Picture 2" descr="log.png">
            <a:extLst>
              <a:ext uri="{FF2B5EF4-FFF2-40B4-BE49-F238E27FC236}">
                <a16:creationId xmlns="" xmlns:a16="http://schemas.microsoft.com/office/drawing/2014/main" id="{AAE384C6-43F6-4969-9B35-EC157E772F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29796" y="3147860"/>
            <a:ext cx="12258538" cy="2566320"/>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message_log.png">
            <a:extLst>
              <a:ext uri="{FF2B5EF4-FFF2-40B4-BE49-F238E27FC236}">
                <a16:creationId xmlns="" xmlns:a16="http://schemas.microsoft.com/office/drawing/2014/main" id="{591DA8BE-3B9E-4661-B936-A38C30299B3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231387" y="7858950"/>
            <a:ext cx="10113226" cy="3514057"/>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 xmlns:a16="http://schemas.microsoft.com/office/drawing/2014/main" id="{2FA58434-1F7A-4C8C-9862-C08C645F85D3}"/>
              </a:ext>
            </a:extLst>
          </p:cNvPr>
          <p:cNvSpPr/>
          <p:nvPr/>
        </p:nvSpPr>
        <p:spPr>
          <a:xfrm>
            <a:off x="12192000" y="6551894"/>
            <a:ext cx="12192000" cy="954107"/>
          </a:xfrm>
          <a:prstGeom prst="rect">
            <a:avLst/>
          </a:prstGeom>
        </p:spPr>
        <p:txBody>
          <a:bodyPr>
            <a:spAutoFit/>
          </a:bodyPr>
          <a:lstStyle/>
          <a:p>
            <a:r>
              <a:rPr lang="en-US" sz="2800" dirty="0"/>
              <a:t>The most important log messages, such as errors and warnings, are also logged to the regular Message Log window</a:t>
            </a:r>
            <a:r>
              <a:rPr lang="en-US" sz="2800" dirty="0" smtClean="0"/>
              <a:t>: </a:t>
            </a:r>
            <a:endParaRPr lang="en-US" sz="2800" dirty="0"/>
          </a:p>
        </p:txBody>
      </p:sp>
      <p:sp>
        <p:nvSpPr>
          <p:cNvPr id="4" name="Rectangle 3">
            <a:extLst>
              <a:ext uri="{FF2B5EF4-FFF2-40B4-BE49-F238E27FC236}">
                <a16:creationId xmlns="" xmlns:a16="http://schemas.microsoft.com/office/drawing/2014/main" id="{FD670DF0-058A-4C7D-B7D3-862271B86C57}"/>
              </a:ext>
            </a:extLst>
          </p:cNvPr>
          <p:cNvSpPr/>
          <p:nvPr/>
        </p:nvSpPr>
        <p:spPr>
          <a:xfrm>
            <a:off x="12192000" y="11589963"/>
            <a:ext cx="12192000" cy="954107"/>
          </a:xfrm>
          <a:prstGeom prst="rect">
            <a:avLst/>
          </a:prstGeom>
        </p:spPr>
        <p:txBody>
          <a:bodyPr>
            <a:spAutoFit/>
          </a:bodyPr>
          <a:lstStyle/>
          <a:p>
            <a:r>
              <a:rPr lang="en-US" sz="2800" dirty="0"/>
              <a:t>This window can be accessed by going to Window &gt; Developer Tools &gt; Output Log / Message Log</a:t>
            </a:r>
            <a:r>
              <a:rPr lang="en-US" sz="2800" dirty="0" smtClean="0"/>
              <a:t>. </a:t>
            </a:r>
            <a:endParaRPr lang="en-US" sz="2800" dirty="0"/>
          </a:p>
        </p:txBody>
      </p:sp>
      <p:pic>
        <p:nvPicPr>
          <p:cNvPr id="12" name="Picture 2" descr="progress.png">
            <a:extLst>
              <a:ext uri="{FF2B5EF4-FFF2-40B4-BE49-F238E27FC236}">
                <a16:creationId xmlns="" xmlns:a16="http://schemas.microsoft.com/office/drawing/2014/main" id="{9F847411-F9C7-4EF1-AF7D-DB47586C6C9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550793" y="2310146"/>
            <a:ext cx="9412209" cy="6048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4263173"/>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kern="1200" dirty="0"/>
              <a:t>Process</a:t>
            </a:r>
            <a:endParaRPr sz="6000" kern="1200" dirty="0"/>
          </a:p>
        </p:txBody>
      </p:sp>
      <p:sp>
        <p:nvSpPr>
          <p:cNvPr id="45" name="AEVER"/>
          <p:cNvSpPr txBox="1"/>
          <p:nvPr/>
        </p:nvSpPr>
        <p:spPr>
          <a:xfrm>
            <a:off x="5338281" y="5596128"/>
            <a:ext cx="13710485"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kern="1200" cap="all" dirty="0">
                <a:solidFill>
                  <a:srgbClr val="FFD966"/>
                </a:solidFill>
              </a:rPr>
              <a:t>Cooking Content</a:t>
            </a:r>
            <a:endParaRPr sz="8000" kern="1200" cap="all" dirty="0">
              <a:solidFill>
                <a:srgbClr val="FFD966"/>
              </a:solidFill>
            </a:endParaRPr>
          </a:p>
        </p:txBody>
      </p:sp>
    </p:spTree>
    <p:extLst>
      <p:ext uri="{BB962C8B-B14F-4D97-AF65-F5344CB8AC3E}">
        <p14:creationId xmlns:p14="http://schemas.microsoft.com/office/powerpoint/2010/main" val="3852128667"/>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Cooking Content</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5943600"/>
            <a:ext cx="9326880" cy="182614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As you already know, when working in the Editor, content is stored as .</a:t>
            </a:r>
            <a:r>
              <a:rPr lang="en-US" sz="2800" dirty="0" err="1"/>
              <a:t>uasset</a:t>
            </a:r>
            <a:r>
              <a:rPr lang="en-US" sz="2800" dirty="0"/>
              <a:t> and .</a:t>
            </a:r>
            <a:r>
              <a:rPr lang="en-US" sz="2800" dirty="0" err="1"/>
              <a:t>umap</a:t>
            </a:r>
            <a:r>
              <a:rPr lang="en-US" sz="2800" dirty="0"/>
              <a:t> files. Cooking is basically a conversion process that removes Editor-specific data from the assets</a:t>
            </a:r>
            <a:r>
              <a:rPr lang="en-US" sz="2800" dirty="0" smtClean="0"/>
              <a:t>.</a:t>
            </a:r>
            <a:endParaRPr lang="en-US" sz="2800" dirty="0"/>
          </a:p>
        </p:txBody>
      </p:sp>
      <p:sp>
        <p:nvSpPr>
          <p:cNvPr id="16" name="Rectangle"/>
          <p:cNvSpPr/>
          <p:nvPr/>
        </p:nvSpPr>
        <p:spPr>
          <a:xfrm>
            <a:off x="1752108" y="5486400"/>
            <a:ext cx="932688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4" name="Picture 3" descr="A screenshot of a cell phone&#10;&#10;Description generated with very high confidence">
            <a:extLst>
              <a:ext uri="{FF2B5EF4-FFF2-40B4-BE49-F238E27FC236}">
                <a16:creationId xmlns="" xmlns:a16="http://schemas.microsoft.com/office/drawing/2014/main" id="{C53C5C08-8467-4DC1-A55F-5DA707F427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29796" y="2298532"/>
            <a:ext cx="12257030" cy="9751038"/>
          </a:xfrm>
          <a:prstGeom prst="rect">
            <a:avLst/>
          </a:prstGeom>
        </p:spPr>
      </p:pic>
    </p:spTree>
    <p:extLst>
      <p:ext uri="{BB962C8B-B14F-4D97-AF65-F5344CB8AC3E}">
        <p14:creationId xmlns:p14="http://schemas.microsoft.com/office/powerpoint/2010/main" val="1866812874"/>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Cooking Content</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5943600"/>
            <a:ext cx="9326880" cy="182614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The Editor can create builds for a wide range of target platforms. The cooking process prepares different </a:t>
            </a:r>
            <a:r>
              <a:rPr lang="en-US" sz="2800" dirty="0" smtClean="0"/>
              <a:t>versions </a:t>
            </a:r>
            <a:r>
              <a:rPr lang="en-US" sz="2800" dirty="0"/>
              <a:t>of assets for different platforms. The cooking stage ensures that content is usable on the target device</a:t>
            </a:r>
            <a:r>
              <a:rPr lang="en-US" sz="2800" dirty="0" smtClean="0"/>
              <a:t>.</a:t>
            </a:r>
            <a:endParaRPr lang="en-US" sz="2800" dirty="0"/>
          </a:p>
        </p:txBody>
      </p:sp>
      <p:sp>
        <p:nvSpPr>
          <p:cNvPr id="16" name="Rectangle"/>
          <p:cNvSpPr/>
          <p:nvPr/>
        </p:nvSpPr>
        <p:spPr>
          <a:xfrm>
            <a:off x="1752108" y="5486400"/>
            <a:ext cx="932688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4" name="Picture 3" descr="A screenshot of a cell phone&#10;&#10;Description generated with very high confidence">
            <a:extLst>
              <a:ext uri="{FF2B5EF4-FFF2-40B4-BE49-F238E27FC236}">
                <a16:creationId xmlns="" xmlns:a16="http://schemas.microsoft.com/office/drawing/2014/main" id="{C53C5C08-8467-4DC1-A55F-5DA707F427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29796" y="2298532"/>
            <a:ext cx="12257030" cy="9751038"/>
          </a:xfrm>
          <a:prstGeom prst="rect">
            <a:avLst/>
          </a:prstGeom>
        </p:spPr>
      </p:pic>
    </p:spTree>
    <p:extLst>
      <p:ext uri="{BB962C8B-B14F-4D97-AF65-F5344CB8AC3E}">
        <p14:creationId xmlns:p14="http://schemas.microsoft.com/office/powerpoint/2010/main" val="200791065"/>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Cooking Content</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5943600"/>
            <a:ext cx="9326880" cy="444224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pPr>
              <a:spcAft>
                <a:spcPts val="1800"/>
              </a:spcAft>
            </a:pPr>
            <a:r>
              <a:rPr lang="en-US" sz="2800" dirty="0"/>
              <a:t>The cooking process ensures that a project is ready for packaging and is not missing anything that can cause problems later. The process involves a number of steps that help prevent </a:t>
            </a:r>
            <a:r>
              <a:rPr lang="en-US" sz="2800" dirty="0" smtClean="0"/>
              <a:t>bugs:</a:t>
            </a:r>
            <a:endParaRPr lang="en-US" sz="2800" dirty="0"/>
          </a:p>
          <a:p>
            <a:pPr marL="457200" indent="-457200">
              <a:spcAft>
                <a:spcPts val="600"/>
              </a:spcAft>
              <a:buFont typeface="Arial" panose="020B0604020202020204" pitchFamily="34" charset="0"/>
              <a:buChar char="•"/>
            </a:pPr>
            <a:r>
              <a:rPr lang="en-US" sz="2800" dirty="0" smtClean="0"/>
              <a:t>Compiling Blueprints</a:t>
            </a:r>
          </a:p>
          <a:p>
            <a:pPr marL="457200" indent="-457200">
              <a:spcAft>
                <a:spcPts val="600"/>
              </a:spcAft>
              <a:buFont typeface="Arial" panose="020B0604020202020204" pitchFamily="34" charset="0"/>
              <a:buChar char="•"/>
            </a:pPr>
            <a:r>
              <a:rPr lang="en-US" sz="2800" dirty="0" smtClean="0"/>
              <a:t>Checking for errors</a:t>
            </a:r>
          </a:p>
          <a:p>
            <a:pPr marL="457200" indent="-457200">
              <a:spcAft>
                <a:spcPts val="600"/>
              </a:spcAft>
              <a:buFont typeface="Arial" panose="020B0604020202020204" pitchFamily="34" charset="0"/>
              <a:buChar char="•"/>
            </a:pPr>
            <a:r>
              <a:rPr lang="en-US" sz="2800" dirty="0" smtClean="0"/>
              <a:t>Ensuring all </a:t>
            </a:r>
            <a:r>
              <a:rPr lang="en-US" sz="2800" dirty="0" err="1" smtClean="0"/>
              <a:t>shaders</a:t>
            </a:r>
            <a:r>
              <a:rPr lang="en-US" sz="2800" dirty="0" smtClean="0"/>
              <a:t> are completely compiled</a:t>
            </a:r>
          </a:p>
          <a:p>
            <a:pPr marL="457200" indent="-457200">
              <a:spcAft>
                <a:spcPts val="600"/>
              </a:spcAft>
              <a:buFont typeface="Arial" panose="020B0604020202020204" pitchFamily="34" charset="0"/>
              <a:buChar char="•"/>
            </a:pPr>
            <a:r>
              <a:rPr lang="en-US" sz="2800" dirty="0" smtClean="0"/>
              <a:t>Checking for missing assets in Levels that are being cooked</a:t>
            </a:r>
            <a:endParaRPr lang="en-US" sz="2800" dirty="0"/>
          </a:p>
        </p:txBody>
      </p:sp>
      <p:sp>
        <p:nvSpPr>
          <p:cNvPr id="16" name="Rectangle"/>
          <p:cNvSpPr/>
          <p:nvPr/>
        </p:nvSpPr>
        <p:spPr>
          <a:xfrm>
            <a:off x="1752108" y="5486400"/>
            <a:ext cx="932688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graphicFrame>
        <p:nvGraphicFramePr>
          <p:cNvPr id="2" name="Diagram 1">
            <a:extLst>
              <a:ext uri="{FF2B5EF4-FFF2-40B4-BE49-F238E27FC236}">
                <a16:creationId xmlns="" xmlns:a16="http://schemas.microsoft.com/office/drawing/2014/main" id="{FC16A113-56B3-466E-8E0B-78DBA0634FE3}"/>
              </a:ext>
            </a:extLst>
          </p:cNvPr>
          <p:cNvGraphicFramePr/>
          <p:nvPr>
            <p:extLst>
              <p:ext uri="{D42A27DB-BD31-4B8C-83A1-F6EECF244321}">
                <p14:modId xmlns:p14="http://schemas.microsoft.com/office/powerpoint/2010/main" val="3441840530"/>
              </p:ext>
            </p:extLst>
          </p:nvPr>
        </p:nvGraphicFramePr>
        <p:xfrm>
          <a:off x="12069975" y="3342475"/>
          <a:ext cx="12254204" cy="70310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50873243"/>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377" name="Rectangle"/>
          <p:cNvSpPr/>
          <p:nvPr/>
        </p:nvSpPr>
        <p:spPr>
          <a:xfrm>
            <a:off x="2157984" y="0"/>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3017520" y="4901184"/>
            <a:ext cx="7104888" cy="268791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While the Unreal Engine 4 Editor lets you play, preview, and test </a:t>
            </a:r>
            <a:r>
              <a:rPr lang="en-US" sz="2800" dirty="0" smtClean="0"/>
              <a:t>your </a:t>
            </a:r>
            <a:r>
              <a:rPr lang="en-US" sz="2800" dirty="0"/>
              <a:t>projects, eventually you will need to distribute </a:t>
            </a:r>
            <a:r>
              <a:rPr lang="en-US" sz="2800" dirty="0" smtClean="0"/>
              <a:t>the projects </a:t>
            </a:r>
            <a:r>
              <a:rPr lang="en-US" sz="2800" dirty="0"/>
              <a:t>to other people. This lecture covers how to cook and package content and create </a:t>
            </a:r>
            <a:r>
              <a:rPr lang="en-US" sz="2800" dirty="0" smtClean="0"/>
              <a:t>executables.</a:t>
            </a:r>
            <a:endParaRPr lang="en-US" sz="2800" dirty="0"/>
          </a:p>
        </p:txBody>
      </p:sp>
      <p:sp>
        <p:nvSpPr>
          <p:cNvPr id="12" name="The Picture slide"/>
          <p:cNvSpPr txBox="1"/>
          <p:nvPr/>
        </p:nvSpPr>
        <p:spPr>
          <a:xfrm>
            <a:off x="3017520" y="2304288"/>
            <a:ext cx="7104888" cy="20756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smtClean="0"/>
              <a:t>introduction</a:t>
            </a:r>
            <a:endParaRPr cap="all" dirty="0"/>
          </a:p>
        </p:txBody>
      </p:sp>
      <p:sp>
        <p:nvSpPr>
          <p:cNvPr id="13" name="Rectangle"/>
          <p:cNvSpPr/>
          <p:nvPr/>
        </p:nvSpPr>
        <p:spPr>
          <a:xfrm>
            <a:off x="3017520" y="4498848"/>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1682023079"/>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Cooking Content</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5943600"/>
            <a:ext cx="9326880" cy="139525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While cooking is part of the packaging process already, it can also be performed independently by going to File &gt; Cook Content for Windows</a:t>
            </a:r>
            <a:r>
              <a:rPr lang="en-US" sz="2800" dirty="0" smtClean="0"/>
              <a:t>.</a:t>
            </a:r>
            <a:endParaRPr lang="en-US" sz="2800" dirty="0"/>
          </a:p>
        </p:txBody>
      </p:sp>
      <p:sp>
        <p:nvSpPr>
          <p:cNvPr id="16" name="Rectangle"/>
          <p:cNvSpPr/>
          <p:nvPr/>
        </p:nvSpPr>
        <p:spPr>
          <a:xfrm>
            <a:off x="1752108" y="5486400"/>
            <a:ext cx="932688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4" name="Picture 3">
            <a:extLst>
              <a:ext uri="{FF2B5EF4-FFF2-40B4-BE49-F238E27FC236}">
                <a16:creationId xmlns="" xmlns:a16="http://schemas.microsoft.com/office/drawing/2014/main" id="{C53C5C08-8467-4DC1-A55F-5DA707F427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54992" y="879532"/>
            <a:ext cx="10003811" cy="11956936"/>
          </a:xfrm>
          <a:prstGeom prst="rect">
            <a:avLst/>
          </a:prstGeom>
        </p:spPr>
      </p:pic>
    </p:spTree>
    <p:extLst>
      <p:ext uri="{BB962C8B-B14F-4D97-AF65-F5344CB8AC3E}">
        <p14:creationId xmlns:p14="http://schemas.microsoft.com/office/powerpoint/2010/main" val="3982761359"/>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kern="1200" dirty="0"/>
              <a:t>Advanced Settings</a:t>
            </a:r>
            <a:endParaRPr sz="6000" kern="1200" dirty="0"/>
          </a:p>
        </p:txBody>
      </p:sp>
      <p:sp>
        <p:nvSpPr>
          <p:cNvPr id="45" name="AEVER"/>
          <p:cNvSpPr txBox="1"/>
          <p:nvPr/>
        </p:nvSpPr>
        <p:spPr>
          <a:xfrm>
            <a:off x="8006897" y="5596128"/>
            <a:ext cx="8373253"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kern="1200" cap="all" dirty="0">
                <a:solidFill>
                  <a:srgbClr val="FFD966"/>
                </a:solidFill>
              </a:rPr>
              <a:t>Packaging</a:t>
            </a:r>
            <a:endParaRPr sz="8000" kern="1200" cap="all" dirty="0">
              <a:solidFill>
                <a:srgbClr val="FFD966"/>
              </a:solidFill>
            </a:endParaRPr>
          </a:p>
        </p:txBody>
      </p:sp>
    </p:spTree>
    <p:extLst>
      <p:ext uri="{BB962C8B-B14F-4D97-AF65-F5344CB8AC3E}">
        <p14:creationId xmlns:p14="http://schemas.microsoft.com/office/powerpoint/2010/main" val="3318056213"/>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Advanced Settings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5943600"/>
            <a:ext cx="9326880" cy="354969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While the Editor has exposed the most commonly used elements for packaging a project, there are advanced settings.</a:t>
            </a:r>
          </a:p>
          <a:p>
            <a:r>
              <a:rPr lang="en-US" sz="2800" dirty="0"/>
              <a:t> </a:t>
            </a:r>
          </a:p>
          <a:p>
            <a:r>
              <a:rPr lang="en-US" sz="2800" dirty="0"/>
              <a:t>Clicking File &gt; Package Project &gt; Packaging Settings or </a:t>
            </a:r>
            <a:r>
              <a:rPr lang="en-US" sz="2800" dirty="0" smtClean="0"/>
              <a:t>selecting Edit </a:t>
            </a:r>
            <a:r>
              <a:rPr lang="en-US" sz="2800" dirty="0"/>
              <a:t>&gt; Project Settings &gt; Packaging in the main menu will present you with a number of advanced configuration options for the Packaging </a:t>
            </a:r>
            <a:r>
              <a:rPr lang="en-US" sz="2800" dirty="0" smtClean="0"/>
              <a:t>feature.</a:t>
            </a:r>
            <a:endParaRPr lang="en-US" sz="2800" dirty="0"/>
          </a:p>
        </p:txBody>
      </p:sp>
      <p:sp>
        <p:nvSpPr>
          <p:cNvPr id="16" name="Rectangle"/>
          <p:cNvSpPr/>
          <p:nvPr/>
        </p:nvSpPr>
        <p:spPr>
          <a:xfrm>
            <a:off x="1752108" y="5486400"/>
            <a:ext cx="932688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2050" name="Picture 2" descr="settings.png">
            <a:extLst>
              <a:ext uri="{FF2B5EF4-FFF2-40B4-BE49-F238E27FC236}">
                <a16:creationId xmlns="" xmlns:a16="http://schemas.microsoft.com/office/drawing/2014/main" id="{6E9E420F-FE81-44B6-9904-EF22B984CE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648241" y="1013897"/>
            <a:ext cx="11217314" cy="116882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8155070"/>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Advanced Settings</a:t>
            </a:r>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5943600"/>
            <a:ext cx="9326880" cy="964367"/>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The advanced settings allow you to micromanage the packaging process</a:t>
            </a:r>
            <a:r>
              <a:rPr lang="en-US" sz="2800" dirty="0" smtClean="0"/>
              <a:t>.</a:t>
            </a:r>
            <a:endParaRPr lang="en-US" sz="2800" dirty="0"/>
          </a:p>
        </p:txBody>
      </p:sp>
      <p:sp>
        <p:nvSpPr>
          <p:cNvPr id="16" name="Rectangle"/>
          <p:cNvSpPr/>
          <p:nvPr/>
        </p:nvSpPr>
        <p:spPr>
          <a:xfrm>
            <a:off x="1752108" y="5486400"/>
            <a:ext cx="932688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graphicFrame>
        <p:nvGraphicFramePr>
          <p:cNvPr id="8" name="Content Placeholder 6"/>
          <p:cNvGraphicFramePr>
            <a:graphicFrameLocks/>
          </p:cNvGraphicFramePr>
          <p:nvPr>
            <p:extLst>
              <p:ext uri="{D42A27DB-BD31-4B8C-83A1-F6EECF244321}">
                <p14:modId xmlns:p14="http://schemas.microsoft.com/office/powerpoint/2010/main" val="2976596279"/>
              </p:ext>
            </p:extLst>
          </p:nvPr>
        </p:nvGraphicFramePr>
        <p:xfrm>
          <a:off x="12129796" y="0"/>
          <a:ext cx="12252960" cy="13655040"/>
        </p:xfrm>
        <a:graphic>
          <a:graphicData uri="http://schemas.openxmlformats.org/drawingml/2006/table">
            <a:tbl>
              <a:tblPr firstRow="1" bandRow="1">
                <a:tableStyleId>{9D7B26C5-4107-4FEC-AEDC-1716B250A1EF}</a:tableStyleId>
              </a:tblPr>
              <a:tblGrid>
                <a:gridCol w="3380498"/>
                <a:gridCol w="8872462"/>
              </a:tblGrid>
              <a:tr h="822960">
                <a:tc>
                  <a:txBody>
                    <a:bodyPr/>
                    <a:lstStyle/>
                    <a:p>
                      <a:pPr marL="0" marR="0" algn="l">
                        <a:lnSpc>
                          <a:spcPct val="100000"/>
                        </a:lnSpc>
                        <a:spcBef>
                          <a:spcPts val="0"/>
                        </a:spcBef>
                        <a:spcAft>
                          <a:spcPts val="0"/>
                        </a:spcAft>
                      </a:pPr>
                      <a:r>
                        <a:rPr lang="en-US" sz="2200" baseline="0" dirty="0" smtClean="0">
                          <a:effectLst/>
                          <a:latin typeface="Helvetica" panose="020B0604020202020204" pitchFamily="34" charset="0"/>
                          <a:ea typeface="+mn-ea"/>
                          <a:cs typeface="Helvetica" panose="020B0604020202020204" pitchFamily="34" charset="0"/>
                        </a:rPr>
                        <a:t>Option</a:t>
                      </a:r>
                      <a:endParaRPr lang="en-US" sz="2200" baseline="0" dirty="0">
                        <a:effectLst/>
                        <a:latin typeface="Helvetica" panose="020B0604020202020204" pitchFamily="34" charset="0"/>
                        <a:ea typeface="Calibri" panose="020F0502020204030204" pitchFamily="34" charset="0"/>
                        <a:cs typeface="Helvetica" panose="020B0604020202020204" pitchFamily="34" charset="0"/>
                      </a:endParaRPr>
                    </a:p>
                  </a:txBody>
                  <a:tcPr marL="152400" marR="762000" marT="76200" marB="76200" anchor="ctr">
                    <a:lnL w="12700" cap="flat" cmpd="sng" algn="ctr">
                      <a:noFill/>
                      <a:prstDash val="solid"/>
                      <a:round/>
                      <a:headEnd type="none" w="med" len="med"/>
                      <a:tailEnd type="none" w="med" len="med"/>
                    </a:lnL>
                    <a:lnR>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pPr marL="0" marR="0" algn="l">
                        <a:lnSpc>
                          <a:spcPct val="100000"/>
                        </a:lnSpc>
                        <a:spcBef>
                          <a:spcPts val="0"/>
                        </a:spcBef>
                        <a:spcAft>
                          <a:spcPts val="0"/>
                        </a:spcAft>
                      </a:pPr>
                      <a:r>
                        <a:rPr lang="en-US" sz="2200" baseline="0" dirty="0" smtClean="0">
                          <a:effectLst/>
                          <a:latin typeface="Helvetica" panose="020B0604020202020204" pitchFamily="34" charset="0"/>
                          <a:cs typeface="Helvetica" panose="020B0604020202020204" pitchFamily="34" charset="0"/>
                        </a:rPr>
                        <a:t>Description</a:t>
                      </a:r>
                      <a:endParaRPr lang="en-US" sz="2200" baseline="0" dirty="0">
                        <a:effectLst/>
                        <a:latin typeface="Helvetica" panose="020B0604020202020204" pitchFamily="34" charset="0"/>
                        <a:ea typeface="Calibri" panose="020F0502020204030204" pitchFamily="34" charset="0"/>
                        <a:cs typeface="Helvetica" panose="020B0604020202020204" pitchFamily="34" charset="0"/>
                      </a:endParaRPr>
                    </a:p>
                  </a:txBody>
                  <a:tcPr marL="152400" marR="762000" marT="76200" marB="76200" anchor="ctr">
                    <a:lnL>
                      <a:noFill/>
                    </a:lnL>
                    <a:lnR>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tr>
              <a:tr h="2560320">
                <a:tc>
                  <a:txBody>
                    <a:bodyPr/>
                    <a:lstStyle/>
                    <a:p>
                      <a:pPr algn="l"/>
                      <a:r>
                        <a:rPr lang="en-US" sz="2200" b="0" kern="1200" dirty="0" smtClean="0">
                          <a:solidFill>
                            <a:schemeClr val="tx1"/>
                          </a:solidFill>
                          <a:effectLst/>
                          <a:latin typeface="Helvetica" panose="020B0604020202020204" pitchFamily="34" charset="0"/>
                          <a:ea typeface="+mn-ea"/>
                          <a:cs typeface="Helvetica" panose="020B0604020202020204" pitchFamily="34" charset="0"/>
                        </a:rPr>
                        <a:t>Build</a:t>
                      </a:r>
                      <a:r>
                        <a:rPr lang="en-US" sz="2200" b="0" kern="1200" baseline="0" dirty="0" smtClean="0">
                          <a:solidFill>
                            <a:schemeClr val="tx1"/>
                          </a:solidFill>
                          <a:effectLst/>
                          <a:latin typeface="Helvetica" panose="020B0604020202020204" pitchFamily="34" charset="0"/>
                          <a:ea typeface="+mn-ea"/>
                          <a:cs typeface="Helvetica" panose="020B0604020202020204" pitchFamily="34" charset="0"/>
                        </a:rPr>
                        <a:t> Configuration</a:t>
                      </a:r>
                      <a:endParaRPr lang="en-US" sz="2200" b="0" kern="1200" dirty="0">
                        <a:solidFill>
                          <a:schemeClr val="dk1"/>
                        </a:solidFill>
                        <a:effectLst/>
                        <a:latin typeface="Helvetica" panose="020B0604020202020204" pitchFamily="34" charset="0"/>
                        <a:ea typeface="+mn-ea"/>
                        <a:cs typeface="Helvetica" panose="020B0604020202020204" pitchFamily="34" charset="0"/>
                      </a:endParaRPr>
                    </a:p>
                  </a:txBody>
                  <a:tcPr marL="152400" marR="762000" marT="76200" marB="76200">
                    <a:lnL w="12700" cap="flat" cmpd="sng" algn="ctr">
                      <a:noFill/>
                      <a:prstDash val="solid"/>
                      <a:round/>
                      <a:headEnd type="none" w="med" len="med"/>
                      <a:tailEnd type="none" w="med" len="med"/>
                    </a:lnL>
                    <a:lnT w="12700" cmpd="sng">
                      <a:noFill/>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algn="l">
                        <a:lnSpc>
                          <a:spcPct val="100000"/>
                        </a:lnSpc>
                        <a:spcBef>
                          <a:spcPts val="0"/>
                        </a:spcBef>
                        <a:spcAft>
                          <a:spcPts val="0"/>
                        </a:spcAft>
                      </a:pPr>
                      <a:r>
                        <a:rPr lang="en-US" sz="2200" b="0" i="0" u="none" strike="noStrike" cap="none" spc="0" baseline="0" dirty="0" smtClean="0">
                          <a:ln>
                            <a:noFill/>
                          </a:ln>
                          <a:solidFill>
                            <a:schemeClr val="tx1"/>
                          </a:solidFill>
                          <a:effectLst/>
                          <a:uFillTx/>
                          <a:latin typeface="+mn-lt"/>
                          <a:ea typeface="+mn-ea"/>
                          <a:cs typeface="+mn-cs"/>
                          <a:sym typeface="Helvetica"/>
                        </a:rPr>
                        <a:t>Sets the </a:t>
                      </a:r>
                      <a:r>
                        <a:rPr lang="en-US" sz="2200" b="0" i="0" u="none" strike="noStrike" cap="none" spc="0" baseline="0" dirty="0" smtClean="0">
                          <a:ln>
                            <a:noFill/>
                          </a:ln>
                          <a:solidFill>
                            <a:schemeClr val="tx1"/>
                          </a:solidFill>
                          <a:effectLst/>
                          <a:uFillTx/>
                          <a:latin typeface="+mn-lt"/>
                          <a:ea typeface="+mn-ea"/>
                          <a:cs typeface="+mn-cs"/>
                          <a:sym typeface="Helvetica"/>
                        </a:rPr>
                        <a:t>build configuration to compile your code-based project with. For debugging a code project, select </a:t>
                      </a:r>
                      <a:r>
                        <a:rPr lang="en-US" sz="2200" b="0" i="0" u="none" strike="noStrike" cap="none" spc="0" baseline="0" dirty="0" err="1" smtClean="0">
                          <a:ln>
                            <a:noFill/>
                          </a:ln>
                          <a:solidFill>
                            <a:schemeClr val="tx1"/>
                          </a:solidFill>
                          <a:effectLst/>
                          <a:uFillTx/>
                          <a:latin typeface="+mn-lt"/>
                          <a:ea typeface="+mn-ea"/>
                          <a:cs typeface="+mn-cs"/>
                          <a:sym typeface="Helvetica"/>
                        </a:rPr>
                        <a:t>DebugGame</a:t>
                      </a:r>
                      <a:r>
                        <a:rPr lang="en-US" sz="2200" b="0" i="0" u="none" strike="noStrike" cap="none" spc="0" baseline="0" dirty="0" smtClean="0">
                          <a:ln>
                            <a:noFill/>
                          </a:ln>
                          <a:solidFill>
                            <a:schemeClr val="tx1"/>
                          </a:solidFill>
                          <a:effectLst/>
                          <a:uFillTx/>
                          <a:latin typeface="+mn-lt"/>
                          <a:ea typeface="+mn-ea"/>
                          <a:cs typeface="+mn-cs"/>
                          <a:sym typeface="Helvetica"/>
                        </a:rPr>
                        <a:t>. Note that Blueprint-only projects will not have this option. For most other development with minimal debugging support, but better performance, select Development. For the final shipping build, which will have no debugging information and no debugging-oriented features (such as drawing debug shapes or printing debug messages on the screen), select Shipping</a:t>
                      </a:r>
                      <a:r>
                        <a:rPr lang="en-US" sz="2200" kern="1200" dirty="0" smtClean="0">
                          <a:effectLst/>
                          <a:latin typeface="Helvetica" panose="020B0604020202020204" pitchFamily="34" charset="0"/>
                          <a:cs typeface="Helvetica" panose="020B0604020202020204" pitchFamily="34" charset="0"/>
                        </a:rPr>
                        <a:t>.</a:t>
                      </a:r>
                      <a:endParaRPr lang="en-US" sz="2200" dirty="0">
                        <a:effectLst/>
                        <a:latin typeface="Helvetica" panose="020B0604020202020204" pitchFamily="34" charset="0"/>
                        <a:ea typeface="Calibri"/>
                        <a:cs typeface="Helvetica" panose="020B0604020202020204" pitchFamily="34" charset="0"/>
                      </a:endParaRPr>
                    </a:p>
                  </a:txBody>
                  <a:tcPr marL="152400" marR="762000" marT="76200" marB="76200">
                    <a:lnT w="12700" cmpd="sng">
                      <a:noFill/>
                    </a:lnT>
                    <a:lnB w="12700" cap="flat" cmpd="sng" algn="ctr">
                      <a:solidFill>
                        <a:schemeClr val="tx1"/>
                      </a:solidFill>
                      <a:prstDash val="solid"/>
                      <a:round/>
                      <a:headEnd type="none" w="med" len="med"/>
                      <a:tailEnd type="none" w="med" len="med"/>
                    </a:lnB>
                    <a:solidFill>
                      <a:schemeClr val="bg1">
                        <a:lumMod val="95000"/>
                      </a:schemeClr>
                    </a:solidFill>
                  </a:tcPr>
                </a:tc>
              </a:tr>
              <a:tr h="1188720">
                <a:tc>
                  <a:txBody>
                    <a:bodyPr/>
                    <a:lstStyle/>
                    <a:p>
                      <a:pPr marL="0" marR="0" indent="0" algn="l" defTabSz="2177047" rtl="0" eaLnBrk="1" fontAlgn="auto" latinLnBrk="0" hangingPunct="1">
                        <a:lnSpc>
                          <a:spcPct val="100000"/>
                        </a:lnSpc>
                        <a:spcBef>
                          <a:spcPts val="0"/>
                        </a:spcBef>
                        <a:spcAft>
                          <a:spcPts val="0"/>
                        </a:spcAft>
                        <a:buClrTx/>
                        <a:buSzTx/>
                        <a:buFontTx/>
                        <a:buNone/>
                        <a:tabLst/>
                        <a:defRPr/>
                      </a:pPr>
                      <a:r>
                        <a:rPr lang="en-US" sz="2200" b="0" kern="1200" dirty="0" smtClean="0">
                          <a:effectLst/>
                          <a:latin typeface="Helvetica" panose="020B0604020202020204" pitchFamily="34" charset="0"/>
                          <a:cs typeface="Helvetica" panose="020B0604020202020204" pitchFamily="34" charset="0"/>
                        </a:rPr>
                        <a:t>Staging Directory</a:t>
                      </a:r>
                      <a:endParaRPr lang="en-US" sz="2200" b="0" kern="1200" dirty="0" smtClean="0">
                        <a:solidFill>
                          <a:schemeClr val="dk1"/>
                        </a:solidFill>
                        <a:effectLst/>
                        <a:latin typeface="Helvetica" panose="020B0604020202020204" pitchFamily="34" charset="0"/>
                        <a:ea typeface="+mn-ea"/>
                        <a:cs typeface="Helvetica" panose="020B0604020202020204" pitchFamily="34" charset="0"/>
                      </a:endParaRPr>
                    </a:p>
                  </a:txBody>
                  <a:tcPr marL="152400" marR="762000" marT="76200" marB="76200">
                    <a:lnL w="12700" cap="flat" cmpd="sng" algn="ctr">
                      <a:no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algn="l">
                        <a:lnSpc>
                          <a:spcPct val="100000"/>
                        </a:lnSpc>
                        <a:spcBef>
                          <a:spcPts val="0"/>
                        </a:spcBef>
                        <a:spcAft>
                          <a:spcPts val="0"/>
                        </a:spcAft>
                      </a:pPr>
                      <a:r>
                        <a:rPr lang="en-US" sz="2200" b="0" i="0" u="none" strike="noStrike" cap="none" spc="0" baseline="0" dirty="0" smtClean="0">
                          <a:ln>
                            <a:noFill/>
                          </a:ln>
                          <a:solidFill>
                            <a:schemeClr val="tx1"/>
                          </a:solidFill>
                          <a:effectLst/>
                          <a:uFillTx/>
                          <a:latin typeface="+mn-lt"/>
                          <a:ea typeface="+mn-ea"/>
                          <a:cs typeface="+mn-cs"/>
                          <a:sym typeface="Helvetica"/>
                        </a:rPr>
                        <a:t>Sets the </a:t>
                      </a:r>
                      <a:r>
                        <a:rPr lang="en-US" sz="2200" b="0" i="0" u="none" strike="noStrike" cap="none" spc="0" baseline="0" dirty="0" smtClean="0">
                          <a:ln>
                            <a:noFill/>
                          </a:ln>
                          <a:solidFill>
                            <a:schemeClr val="tx1"/>
                          </a:solidFill>
                          <a:effectLst/>
                          <a:uFillTx/>
                          <a:latin typeface="+mn-lt"/>
                          <a:ea typeface="+mn-ea"/>
                          <a:cs typeface="+mn-cs"/>
                          <a:sym typeface="Helvetica"/>
                        </a:rPr>
                        <a:t>directory that will contain your packaged build. This will be updated automatically when you pick a different directory in the target directory selection</a:t>
                      </a:r>
                      <a:r>
                        <a:rPr lang="en-US" sz="2200" kern="1200" dirty="0" smtClean="0">
                          <a:effectLst/>
                          <a:latin typeface="Helvetica" panose="020B0604020202020204" pitchFamily="34" charset="0"/>
                          <a:cs typeface="Helvetica" panose="020B0604020202020204" pitchFamily="34" charset="0"/>
                        </a:rPr>
                        <a:t>.</a:t>
                      </a:r>
                      <a:endParaRPr lang="en-US" sz="2200" dirty="0">
                        <a:effectLst/>
                        <a:latin typeface="Helvetica" panose="020B0604020202020204" pitchFamily="34" charset="0"/>
                        <a:ea typeface="Calibri"/>
                        <a:cs typeface="Helvetica" panose="020B0604020202020204" pitchFamily="34" charset="0"/>
                      </a:endParaRPr>
                    </a:p>
                  </a:txBody>
                  <a:tcPr marL="152400" marR="762000" marT="76200" marB="7620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r h="1645920">
                <a:tc>
                  <a:txBody>
                    <a:bodyPr/>
                    <a:lstStyle/>
                    <a:p>
                      <a:pPr algn="l"/>
                      <a:r>
                        <a:rPr lang="en-US" sz="2200" b="0" kern="1200" dirty="0" smtClean="0">
                          <a:effectLst/>
                          <a:latin typeface="Helvetica" panose="020B0604020202020204" pitchFamily="34" charset="0"/>
                          <a:cs typeface="Helvetica" panose="020B0604020202020204" pitchFamily="34" charset="0"/>
                        </a:rPr>
                        <a:t>Full Rebuild</a:t>
                      </a:r>
                      <a:endParaRPr lang="en-US" sz="2200" b="0" kern="1200" dirty="0">
                        <a:solidFill>
                          <a:schemeClr val="dk1"/>
                        </a:solidFill>
                        <a:effectLst/>
                        <a:latin typeface="Helvetica" panose="020B0604020202020204" pitchFamily="34" charset="0"/>
                        <a:ea typeface="+mn-ea"/>
                        <a:cs typeface="Helvetica" panose="020B0604020202020204" pitchFamily="34" charset="0"/>
                      </a:endParaRPr>
                    </a:p>
                  </a:txBody>
                  <a:tcPr marL="152400" marR="762000" marT="76200" marB="76200">
                    <a:lnL w="12700" cap="flat" cmpd="sng" algn="ctr">
                      <a:no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algn="l">
                        <a:lnSpc>
                          <a:spcPct val="100000"/>
                        </a:lnSpc>
                        <a:spcBef>
                          <a:spcPts val="0"/>
                        </a:spcBef>
                        <a:spcAft>
                          <a:spcPts val="0"/>
                        </a:spcAft>
                      </a:pPr>
                      <a:r>
                        <a:rPr lang="en-US" sz="2200" b="0" i="0" u="none" strike="noStrike" cap="none" spc="0" baseline="0" dirty="0" smtClean="0">
                          <a:ln>
                            <a:noFill/>
                          </a:ln>
                          <a:solidFill>
                            <a:schemeClr val="tx1"/>
                          </a:solidFill>
                          <a:effectLst/>
                          <a:uFillTx/>
                          <a:latin typeface="+mn-lt"/>
                          <a:ea typeface="+mn-ea"/>
                          <a:cs typeface="+mn-cs"/>
                          <a:sym typeface="Helvetica"/>
                        </a:rPr>
                        <a:t>Sets whether </a:t>
                      </a:r>
                      <a:r>
                        <a:rPr lang="en-US" sz="2200" b="0" i="0" u="none" strike="noStrike" cap="none" spc="0" baseline="0" dirty="0" smtClean="0">
                          <a:ln>
                            <a:noFill/>
                          </a:ln>
                          <a:solidFill>
                            <a:schemeClr val="tx1"/>
                          </a:solidFill>
                          <a:effectLst/>
                          <a:uFillTx/>
                          <a:latin typeface="+mn-lt"/>
                          <a:ea typeface="+mn-ea"/>
                          <a:cs typeface="+mn-cs"/>
                          <a:sym typeface="Helvetica"/>
                        </a:rPr>
                        <a:t>all of your code should be compiled. If disabled, only the modified code will be compiled, which may speed up the packaging process. For shipping builds, you should always do a full rebuild to make sure nothing is missing or outdated. This option is enabled by default</a:t>
                      </a:r>
                      <a:r>
                        <a:rPr lang="en-US" sz="2200" kern="1200" dirty="0" smtClean="0">
                          <a:effectLst/>
                          <a:latin typeface="Helvetica" panose="020B0604020202020204" pitchFamily="34" charset="0"/>
                          <a:cs typeface="Helvetica" panose="020B0604020202020204" pitchFamily="34" charset="0"/>
                        </a:rPr>
                        <a:t>.</a:t>
                      </a:r>
                      <a:endParaRPr lang="en-US" sz="2200" dirty="0">
                        <a:effectLst/>
                        <a:latin typeface="Helvetica" panose="020B0604020202020204" pitchFamily="34" charset="0"/>
                        <a:ea typeface="Calibri"/>
                        <a:cs typeface="Helvetica" panose="020B0604020202020204" pitchFamily="34" charset="0"/>
                      </a:endParaRPr>
                    </a:p>
                  </a:txBody>
                  <a:tcPr marL="152400" marR="762000" marT="76200" marB="7620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r h="1523775">
                <a:tc>
                  <a:txBody>
                    <a:bodyPr/>
                    <a:lstStyle/>
                    <a:p>
                      <a:pPr marL="0" marR="0" indent="0" algn="l" defTabSz="2177047" rtl="0" eaLnBrk="1" fontAlgn="auto" latinLnBrk="0" hangingPunct="1">
                        <a:lnSpc>
                          <a:spcPct val="100000"/>
                        </a:lnSpc>
                        <a:spcBef>
                          <a:spcPts val="0"/>
                        </a:spcBef>
                        <a:spcAft>
                          <a:spcPts val="0"/>
                        </a:spcAft>
                        <a:buClrTx/>
                        <a:buSzTx/>
                        <a:buFontTx/>
                        <a:buNone/>
                        <a:tabLst/>
                        <a:defRPr/>
                      </a:pPr>
                      <a:r>
                        <a:rPr lang="en-US" sz="2200" b="0" kern="1200" dirty="0" smtClean="0">
                          <a:solidFill>
                            <a:schemeClr val="dk1"/>
                          </a:solidFill>
                          <a:effectLst/>
                          <a:latin typeface="Helvetica" panose="020B0604020202020204" pitchFamily="34" charset="0"/>
                          <a:ea typeface="+mn-ea"/>
                          <a:cs typeface="Helvetica" panose="020B0604020202020204" pitchFamily="34" charset="0"/>
                        </a:rPr>
                        <a:t>Use Pak</a:t>
                      </a:r>
                      <a:r>
                        <a:rPr lang="en-US" sz="2200" b="0" kern="1200" baseline="0" dirty="0" smtClean="0">
                          <a:solidFill>
                            <a:schemeClr val="dk1"/>
                          </a:solidFill>
                          <a:effectLst/>
                          <a:latin typeface="Helvetica" panose="020B0604020202020204" pitchFamily="34" charset="0"/>
                          <a:ea typeface="+mn-ea"/>
                          <a:cs typeface="Helvetica" panose="020B0604020202020204" pitchFamily="34" charset="0"/>
                        </a:rPr>
                        <a:t> File</a:t>
                      </a:r>
                      <a:endParaRPr lang="en-US" sz="2200" b="0" kern="1200" dirty="0" smtClean="0">
                        <a:solidFill>
                          <a:schemeClr val="dk1"/>
                        </a:solidFill>
                        <a:effectLst/>
                        <a:latin typeface="Helvetica" panose="020B0604020202020204" pitchFamily="34" charset="0"/>
                        <a:ea typeface="+mn-ea"/>
                        <a:cs typeface="Helvetica" panose="020B0604020202020204" pitchFamily="34" charset="0"/>
                      </a:endParaRPr>
                    </a:p>
                  </a:txBody>
                  <a:tcPr marL="152400" marR="762000" marT="76200" marB="76200">
                    <a:lnL w="12700" cap="flat" cmpd="sng" algn="ctr">
                      <a:no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algn="l">
                        <a:lnSpc>
                          <a:spcPct val="100000"/>
                        </a:lnSpc>
                        <a:spcBef>
                          <a:spcPts val="0"/>
                        </a:spcBef>
                        <a:spcAft>
                          <a:spcPts val="0"/>
                        </a:spcAft>
                      </a:pPr>
                      <a:r>
                        <a:rPr lang="en-US" sz="2200" b="0" i="0" u="none" strike="noStrike" cap="none" spc="0" baseline="0" dirty="0" smtClean="0">
                          <a:ln>
                            <a:noFill/>
                          </a:ln>
                          <a:solidFill>
                            <a:schemeClr val="tx1"/>
                          </a:solidFill>
                          <a:effectLst/>
                          <a:uFillTx/>
                          <a:latin typeface="+mn-lt"/>
                          <a:ea typeface="+mn-ea"/>
                          <a:cs typeface="+mn-cs"/>
                          <a:sym typeface="Helvetica"/>
                        </a:rPr>
                        <a:t>Sets </a:t>
                      </a:r>
                      <a:r>
                        <a:rPr lang="en-US" sz="2200" b="0" i="0" u="none" strike="noStrike" cap="none" spc="0" baseline="0" dirty="0" smtClean="0">
                          <a:ln>
                            <a:noFill/>
                          </a:ln>
                          <a:solidFill>
                            <a:schemeClr val="tx1"/>
                          </a:solidFill>
                          <a:effectLst/>
                          <a:uFillTx/>
                          <a:latin typeface="+mn-lt"/>
                          <a:ea typeface="+mn-ea"/>
                          <a:cs typeface="+mn-cs"/>
                          <a:sym typeface="Helvetica"/>
                        </a:rPr>
                        <a:t>whether to package your project’s assets as individual files or as a single package. If enabled, all assets will be put into a single .</a:t>
                      </a:r>
                      <a:r>
                        <a:rPr lang="en-US" sz="2200" b="0" i="0" u="none" strike="noStrike" cap="none" spc="0" baseline="0" dirty="0" err="1" smtClean="0">
                          <a:ln>
                            <a:noFill/>
                          </a:ln>
                          <a:solidFill>
                            <a:schemeClr val="tx1"/>
                          </a:solidFill>
                          <a:effectLst/>
                          <a:uFillTx/>
                          <a:latin typeface="+mn-lt"/>
                          <a:ea typeface="+mn-ea"/>
                          <a:cs typeface="+mn-cs"/>
                          <a:sym typeface="Helvetica"/>
                        </a:rPr>
                        <a:t>pak</a:t>
                      </a:r>
                      <a:r>
                        <a:rPr lang="en-US" sz="2200" b="0" i="0" u="none" strike="noStrike" cap="none" spc="0" baseline="0" dirty="0" smtClean="0">
                          <a:ln>
                            <a:noFill/>
                          </a:ln>
                          <a:solidFill>
                            <a:schemeClr val="tx1"/>
                          </a:solidFill>
                          <a:effectLst/>
                          <a:uFillTx/>
                          <a:latin typeface="+mn-lt"/>
                          <a:ea typeface="+mn-ea"/>
                          <a:cs typeface="+mn-cs"/>
                          <a:sym typeface="Helvetica"/>
                        </a:rPr>
                        <a:t> file instead of copied out as individual files. If your project has a lot of asset files, using a PAK may make it easier to distribute it, because you do not have to transfer so many files. This option is disabled by default</a:t>
                      </a:r>
                      <a:r>
                        <a:rPr lang="en-US" sz="2200" kern="1200" dirty="0" smtClean="0">
                          <a:effectLst/>
                          <a:latin typeface="Helvetica" panose="020B0604020202020204" pitchFamily="34" charset="0"/>
                          <a:cs typeface="Helvetica" panose="020B0604020202020204" pitchFamily="34" charset="0"/>
                        </a:rPr>
                        <a:t>.</a:t>
                      </a:r>
                      <a:endParaRPr lang="en-US" sz="2200" dirty="0">
                        <a:effectLst/>
                        <a:latin typeface="Helvetica" panose="020B0604020202020204" pitchFamily="34" charset="0"/>
                        <a:ea typeface="Calibri"/>
                        <a:cs typeface="Helvetica" panose="020B0604020202020204" pitchFamily="34" charset="0"/>
                      </a:endParaRPr>
                    </a:p>
                  </a:txBody>
                  <a:tcPr marL="152400" marR="762000" marT="76200" marB="7620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r h="731520">
                <a:tc>
                  <a:txBody>
                    <a:bodyPr/>
                    <a:lstStyle/>
                    <a:p>
                      <a:pPr algn="l"/>
                      <a:r>
                        <a:rPr lang="en-US" sz="2200" b="0" kern="1200" dirty="0" smtClean="0">
                          <a:effectLst/>
                          <a:latin typeface="Helvetica" panose="020B0604020202020204" pitchFamily="34" charset="0"/>
                          <a:cs typeface="Helvetica" panose="020B0604020202020204" pitchFamily="34" charset="0"/>
                        </a:rPr>
                        <a:t>Generate Chunks</a:t>
                      </a:r>
                      <a:endParaRPr lang="en-US" sz="2200" b="0" kern="1200" dirty="0">
                        <a:solidFill>
                          <a:schemeClr val="dk1"/>
                        </a:solidFill>
                        <a:effectLst/>
                        <a:latin typeface="Helvetica" panose="020B0604020202020204" pitchFamily="34" charset="0"/>
                        <a:ea typeface="+mn-ea"/>
                        <a:cs typeface="Helvetica" panose="020B0604020202020204" pitchFamily="34" charset="0"/>
                      </a:endParaRPr>
                    </a:p>
                  </a:txBody>
                  <a:tcPr marL="152400" marR="762000" marT="76200" marB="76200">
                    <a:lnL w="12700" cap="flat" cmpd="sng" algn="ctr">
                      <a:no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algn="l">
                        <a:lnSpc>
                          <a:spcPct val="100000"/>
                        </a:lnSpc>
                        <a:spcBef>
                          <a:spcPts val="0"/>
                        </a:spcBef>
                        <a:spcAft>
                          <a:spcPts val="0"/>
                        </a:spcAft>
                      </a:pPr>
                      <a:r>
                        <a:rPr lang="en-US" sz="2200" b="0" i="0" u="none" strike="noStrike" cap="none" spc="0" baseline="0" dirty="0" smtClean="0">
                          <a:ln>
                            <a:noFill/>
                          </a:ln>
                          <a:solidFill>
                            <a:schemeClr val="tx1"/>
                          </a:solidFill>
                          <a:effectLst/>
                          <a:uFillTx/>
                          <a:latin typeface="+mn-lt"/>
                          <a:ea typeface="+mn-ea"/>
                          <a:cs typeface="+mn-cs"/>
                          <a:sym typeface="Helvetica"/>
                        </a:rPr>
                        <a:t>Sets </a:t>
                      </a:r>
                      <a:r>
                        <a:rPr lang="en-US" sz="2200" b="0" i="0" u="none" strike="noStrike" cap="none" spc="0" baseline="0" dirty="0" smtClean="0">
                          <a:ln>
                            <a:noFill/>
                          </a:ln>
                          <a:solidFill>
                            <a:schemeClr val="tx1"/>
                          </a:solidFill>
                          <a:effectLst/>
                          <a:uFillTx/>
                          <a:latin typeface="+mn-lt"/>
                          <a:ea typeface="+mn-ea"/>
                          <a:cs typeface="+mn-cs"/>
                          <a:sym typeface="Helvetica"/>
                        </a:rPr>
                        <a:t>whether to generate .</a:t>
                      </a:r>
                      <a:r>
                        <a:rPr lang="en-US" sz="2200" b="0" i="0" u="none" strike="noStrike" cap="none" spc="0" baseline="0" dirty="0" err="1" smtClean="0">
                          <a:ln>
                            <a:noFill/>
                          </a:ln>
                          <a:solidFill>
                            <a:schemeClr val="tx1"/>
                          </a:solidFill>
                          <a:effectLst/>
                          <a:uFillTx/>
                          <a:latin typeface="+mn-lt"/>
                          <a:ea typeface="+mn-ea"/>
                          <a:cs typeface="+mn-cs"/>
                          <a:sym typeface="Helvetica"/>
                        </a:rPr>
                        <a:t>pak</a:t>
                      </a:r>
                      <a:r>
                        <a:rPr lang="en-US" sz="2200" b="0" i="0" u="none" strike="noStrike" cap="none" spc="0" baseline="0" dirty="0" smtClean="0">
                          <a:ln>
                            <a:noFill/>
                          </a:ln>
                          <a:solidFill>
                            <a:schemeClr val="tx1"/>
                          </a:solidFill>
                          <a:effectLst/>
                          <a:uFillTx/>
                          <a:latin typeface="+mn-lt"/>
                          <a:ea typeface="+mn-ea"/>
                          <a:cs typeface="+mn-cs"/>
                          <a:sym typeface="Helvetica"/>
                        </a:rPr>
                        <a:t> file chunks that can be used for streaming installs</a:t>
                      </a:r>
                      <a:r>
                        <a:rPr lang="en-US" sz="2200" kern="1200" dirty="0" smtClean="0">
                          <a:effectLst/>
                          <a:latin typeface="Helvetica" panose="020B0604020202020204" pitchFamily="34" charset="0"/>
                          <a:cs typeface="Helvetica" panose="020B0604020202020204" pitchFamily="34" charset="0"/>
                        </a:rPr>
                        <a:t>.</a:t>
                      </a:r>
                      <a:endParaRPr lang="en-US" sz="2200" dirty="0">
                        <a:effectLst/>
                        <a:latin typeface="Helvetica" panose="020B0604020202020204" pitchFamily="34" charset="0"/>
                        <a:ea typeface="Calibri"/>
                        <a:cs typeface="Helvetica" panose="020B0604020202020204" pitchFamily="34" charset="0"/>
                      </a:endParaRPr>
                    </a:p>
                  </a:txBody>
                  <a:tcPr marL="152400" marR="762000" marT="76200" marB="7620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r h="1188720">
                <a:tc>
                  <a:txBody>
                    <a:bodyPr/>
                    <a:lstStyle/>
                    <a:p>
                      <a:pPr algn="l"/>
                      <a:r>
                        <a:rPr lang="en-US" sz="2200" b="0" i="0" u="none" strike="noStrike" cap="none" spc="0" baseline="0" dirty="0" smtClean="0">
                          <a:ln>
                            <a:noFill/>
                          </a:ln>
                          <a:solidFill>
                            <a:schemeClr val="tx1"/>
                          </a:solidFill>
                          <a:effectLst/>
                          <a:uFillTx/>
                          <a:latin typeface="+mn-lt"/>
                          <a:ea typeface="+mn-ea"/>
                          <a:cs typeface="+mn-cs"/>
                          <a:sym typeface="Helvetica"/>
                        </a:rPr>
                        <a:t>Build Http Chunk Install Data</a:t>
                      </a:r>
                      <a:endParaRPr lang="en-US" sz="2200" b="0" i="0" u="none" strike="noStrike" cap="none" spc="0" baseline="0" dirty="0">
                        <a:ln>
                          <a:noFill/>
                        </a:ln>
                        <a:solidFill>
                          <a:schemeClr val="tx1"/>
                        </a:solidFill>
                        <a:effectLst/>
                        <a:uFillTx/>
                        <a:latin typeface="+mn-lt"/>
                        <a:ea typeface="+mn-ea"/>
                        <a:cs typeface="+mn-cs"/>
                        <a:sym typeface="Helvetica"/>
                      </a:endParaRPr>
                    </a:p>
                  </a:txBody>
                  <a:tcPr marL="152400" marR="762000" marT="76200" marB="76200">
                    <a:lnL w="12700" cap="flat" cmpd="sng" algn="ctr">
                      <a:no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algn="l">
                        <a:lnSpc>
                          <a:spcPct val="100000"/>
                        </a:lnSpc>
                        <a:spcBef>
                          <a:spcPts val="0"/>
                        </a:spcBef>
                        <a:spcAft>
                          <a:spcPts val="0"/>
                        </a:spcAft>
                      </a:pPr>
                      <a:r>
                        <a:rPr lang="en-US" sz="2200" b="0" i="0" u="none" strike="noStrike" cap="none" spc="0" baseline="0" dirty="0" smtClean="0">
                          <a:ln>
                            <a:noFill/>
                          </a:ln>
                          <a:solidFill>
                            <a:schemeClr val="tx1"/>
                          </a:solidFill>
                          <a:effectLst/>
                          <a:uFillTx/>
                          <a:latin typeface="+mn-lt"/>
                          <a:ea typeface="+mn-ea"/>
                          <a:cs typeface="+mn-cs"/>
                          <a:sym typeface="Helvetica"/>
                        </a:rPr>
                        <a:t>Sets </a:t>
                      </a:r>
                      <a:r>
                        <a:rPr lang="en-US" sz="2200" b="0" i="0" u="none" strike="noStrike" cap="none" spc="0" baseline="0" dirty="0" smtClean="0">
                          <a:ln>
                            <a:noFill/>
                          </a:ln>
                          <a:solidFill>
                            <a:schemeClr val="tx1"/>
                          </a:solidFill>
                          <a:effectLst/>
                          <a:uFillTx/>
                          <a:latin typeface="+mn-lt"/>
                          <a:ea typeface="+mn-ea"/>
                          <a:cs typeface="+mn-cs"/>
                          <a:sym typeface="Helvetica"/>
                        </a:rPr>
                        <a:t>whether to generate data for HTTP chunk installer, which allows the data to be hosted on a web server to be installed at runtime</a:t>
                      </a:r>
                      <a:r>
                        <a:rPr lang="en-US" sz="2200" kern="1200" dirty="0" smtClean="0">
                          <a:effectLst/>
                          <a:latin typeface="Helvetica" panose="020B0604020202020204" pitchFamily="34" charset="0"/>
                          <a:cs typeface="Helvetica" panose="020B0604020202020204" pitchFamily="34" charset="0"/>
                        </a:rPr>
                        <a:t>.</a:t>
                      </a:r>
                      <a:endParaRPr lang="en-US" sz="2200" dirty="0">
                        <a:effectLst/>
                        <a:latin typeface="Helvetica" panose="020B0604020202020204" pitchFamily="34" charset="0"/>
                        <a:ea typeface="Calibri"/>
                        <a:cs typeface="Helvetica" panose="020B0604020202020204" pitchFamily="34" charset="0"/>
                      </a:endParaRPr>
                    </a:p>
                  </a:txBody>
                  <a:tcPr marL="152400" marR="762000" marT="76200" marB="7620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r h="548640">
                <a:tc>
                  <a:txBody>
                    <a:bodyPr/>
                    <a:lstStyle/>
                    <a:p>
                      <a:pPr algn="l"/>
                      <a:r>
                        <a:rPr lang="en-US" sz="2200" b="0" i="0" u="none" strike="noStrike" cap="none" spc="0" baseline="0" dirty="0" smtClean="0">
                          <a:ln>
                            <a:noFill/>
                          </a:ln>
                          <a:solidFill>
                            <a:schemeClr val="tx1"/>
                          </a:solidFill>
                          <a:effectLst/>
                          <a:uFillTx/>
                          <a:latin typeface="+mn-lt"/>
                          <a:ea typeface="+mn-ea"/>
                          <a:cs typeface="+mn-cs"/>
                          <a:sym typeface="Helvetica"/>
                        </a:rPr>
                        <a:t>Http Chunk Install Data Directory</a:t>
                      </a:r>
                      <a:endParaRPr lang="en-US" sz="2200" b="0" i="0" u="none" strike="noStrike" cap="none" spc="0" baseline="0" dirty="0">
                        <a:ln>
                          <a:noFill/>
                        </a:ln>
                        <a:solidFill>
                          <a:schemeClr val="tx1"/>
                        </a:solidFill>
                        <a:effectLst/>
                        <a:uFillTx/>
                        <a:latin typeface="+mn-lt"/>
                        <a:ea typeface="+mn-ea"/>
                        <a:cs typeface="+mn-cs"/>
                        <a:sym typeface="Helvetica"/>
                      </a:endParaRPr>
                    </a:p>
                  </a:txBody>
                  <a:tcPr marL="152400" marR="762000" marT="76200" marB="76200">
                    <a:lnL w="12700" cap="flat" cmpd="sng" algn="ctr">
                      <a:no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algn="l">
                        <a:lnSpc>
                          <a:spcPct val="100000"/>
                        </a:lnSpc>
                        <a:spcBef>
                          <a:spcPts val="0"/>
                        </a:spcBef>
                        <a:spcAft>
                          <a:spcPts val="0"/>
                        </a:spcAft>
                      </a:pPr>
                      <a:r>
                        <a:rPr lang="en-US" sz="2200" b="0" i="0" u="none" strike="noStrike" cap="none" spc="0" baseline="0" dirty="0" smtClean="0">
                          <a:ln>
                            <a:noFill/>
                          </a:ln>
                          <a:solidFill>
                            <a:schemeClr val="tx1"/>
                          </a:solidFill>
                          <a:effectLst/>
                          <a:uFillTx/>
                          <a:latin typeface="+mn-lt"/>
                          <a:ea typeface="+mn-ea"/>
                          <a:cs typeface="+mn-cs"/>
                          <a:sym typeface="Helvetica"/>
                        </a:rPr>
                        <a:t>Sets the </a:t>
                      </a:r>
                      <a:r>
                        <a:rPr lang="en-US" sz="2200" b="0" i="0" u="none" strike="noStrike" cap="none" spc="0" baseline="0" dirty="0" smtClean="0">
                          <a:ln>
                            <a:noFill/>
                          </a:ln>
                          <a:solidFill>
                            <a:schemeClr val="tx1"/>
                          </a:solidFill>
                          <a:effectLst/>
                          <a:uFillTx/>
                          <a:latin typeface="+mn-lt"/>
                          <a:ea typeface="+mn-ea"/>
                          <a:cs typeface="+mn-cs"/>
                          <a:sym typeface="Helvetica"/>
                        </a:rPr>
                        <a:t>directory where data will be installed once it is built</a:t>
                      </a:r>
                      <a:r>
                        <a:rPr lang="en-US" sz="2200" kern="1200" dirty="0" smtClean="0">
                          <a:effectLst/>
                          <a:latin typeface="Helvetica" panose="020B0604020202020204" pitchFamily="34" charset="0"/>
                          <a:cs typeface="Helvetica" panose="020B0604020202020204" pitchFamily="34" charset="0"/>
                        </a:rPr>
                        <a:t>.</a:t>
                      </a:r>
                      <a:endParaRPr lang="en-US" sz="2200" dirty="0">
                        <a:effectLst/>
                        <a:latin typeface="Helvetica" panose="020B0604020202020204" pitchFamily="34" charset="0"/>
                        <a:ea typeface="Calibri"/>
                        <a:cs typeface="Helvetica" panose="020B0604020202020204" pitchFamily="34" charset="0"/>
                      </a:endParaRPr>
                    </a:p>
                  </a:txBody>
                  <a:tcPr marL="152400" marR="762000" marT="76200" marB="7620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r h="822960">
                <a:tc>
                  <a:txBody>
                    <a:bodyPr/>
                    <a:lstStyle/>
                    <a:p>
                      <a:pPr algn="l"/>
                      <a:r>
                        <a:rPr lang="en-US" sz="2200" b="0" i="0" u="none" strike="noStrike" cap="none" spc="0" baseline="0" dirty="0" smtClean="0">
                          <a:ln>
                            <a:noFill/>
                          </a:ln>
                          <a:solidFill>
                            <a:schemeClr val="tx1"/>
                          </a:solidFill>
                          <a:effectLst/>
                          <a:uFillTx/>
                          <a:latin typeface="+mn-lt"/>
                          <a:ea typeface="+mn-ea"/>
                          <a:cs typeface="+mn-cs"/>
                          <a:sym typeface="Helvetica"/>
                        </a:rPr>
                        <a:t>Http Chunk Install Data Version</a:t>
                      </a:r>
                      <a:endParaRPr lang="en-US" sz="2200" b="0" baseline="0" dirty="0">
                        <a:effectLst/>
                        <a:latin typeface="Helvetica" panose="020B0604020202020204" pitchFamily="34" charset="0"/>
                        <a:ea typeface="Calibri" panose="020F0502020204030204" pitchFamily="34" charset="0"/>
                        <a:cs typeface="Helvetica" panose="020B0604020202020204" pitchFamily="34" charset="0"/>
                      </a:endParaRPr>
                    </a:p>
                  </a:txBody>
                  <a:tcPr marL="152400" marR="762000" marT="76200" marB="76200">
                    <a:lnL w="12700" cap="flat" cmpd="sng" algn="ctr">
                      <a:no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algn="l">
                        <a:lnSpc>
                          <a:spcPct val="100000"/>
                        </a:lnSpc>
                        <a:spcBef>
                          <a:spcPts val="0"/>
                        </a:spcBef>
                        <a:spcAft>
                          <a:spcPts val="0"/>
                        </a:spcAft>
                      </a:pPr>
                      <a:r>
                        <a:rPr lang="en-US" sz="2200" b="0" i="0" u="none" strike="noStrike" cap="none" spc="0" baseline="0" dirty="0" smtClean="0">
                          <a:ln>
                            <a:noFill/>
                          </a:ln>
                          <a:solidFill>
                            <a:schemeClr val="tx1"/>
                          </a:solidFill>
                          <a:effectLst/>
                          <a:uFillTx/>
                          <a:latin typeface="+mn-lt"/>
                          <a:ea typeface="+mn-ea"/>
                          <a:cs typeface="+mn-cs"/>
                          <a:sym typeface="Helvetica"/>
                        </a:rPr>
                        <a:t>Sets the </a:t>
                      </a:r>
                      <a:r>
                        <a:rPr lang="en-US" sz="2200" b="0" i="0" u="none" strike="noStrike" cap="none" spc="0" baseline="0" dirty="0" smtClean="0">
                          <a:ln>
                            <a:noFill/>
                          </a:ln>
                          <a:solidFill>
                            <a:schemeClr val="tx1"/>
                          </a:solidFill>
                          <a:effectLst/>
                          <a:uFillTx/>
                          <a:latin typeface="+mn-lt"/>
                          <a:ea typeface="+mn-ea"/>
                          <a:cs typeface="+mn-cs"/>
                          <a:sym typeface="Helvetica"/>
                        </a:rPr>
                        <a:t>version name for HTTP chunk install data</a:t>
                      </a:r>
                      <a:r>
                        <a:rPr lang="en-US" sz="2200" kern="1200" dirty="0" smtClean="0">
                          <a:effectLst/>
                          <a:latin typeface="Helvetica" panose="020B0604020202020204" pitchFamily="34" charset="0"/>
                          <a:cs typeface="Helvetica" panose="020B0604020202020204" pitchFamily="34" charset="0"/>
                        </a:rPr>
                        <a:t>.</a:t>
                      </a:r>
                      <a:endParaRPr lang="en-US" sz="2200" dirty="0">
                        <a:effectLst/>
                        <a:latin typeface="Helvetica" panose="020B0604020202020204" pitchFamily="34" charset="0"/>
                        <a:ea typeface="Calibri"/>
                        <a:cs typeface="Helvetica" panose="020B0604020202020204" pitchFamily="34" charset="0"/>
                      </a:endParaRPr>
                    </a:p>
                  </a:txBody>
                  <a:tcPr marL="152400" marR="762000" marT="76200" marB="7620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r h="1005840">
                <a:tc>
                  <a:txBody>
                    <a:bodyPr/>
                    <a:lstStyle/>
                    <a:p>
                      <a:pPr algn="l"/>
                      <a:r>
                        <a:rPr lang="en-US" sz="2200" b="0" i="0" u="none" strike="noStrike" cap="none" spc="0" baseline="0" dirty="0" smtClean="0">
                          <a:ln>
                            <a:noFill/>
                          </a:ln>
                          <a:solidFill>
                            <a:schemeClr val="tx1"/>
                          </a:solidFill>
                          <a:effectLst/>
                          <a:uFillTx/>
                          <a:latin typeface="+mn-lt"/>
                          <a:ea typeface="+mn-ea"/>
                          <a:cs typeface="+mn-cs"/>
                          <a:sym typeface="Helvetica"/>
                        </a:rPr>
                        <a:t>Include prerequisites installer</a:t>
                      </a:r>
                      <a:endParaRPr lang="en-US" sz="2200" b="0" i="0" u="none" strike="noStrike" cap="none" spc="0" baseline="0" dirty="0">
                        <a:ln>
                          <a:noFill/>
                        </a:ln>
                        <a:solidFill>
                          <a:schemeClr val="tx1"/>
                        </a:solidFill>
                        <a:effectLst/>
                        <a:uFillTx/>
                        <a:latin typeface="+mn-lt"/>
                        <a:ea typeface="+mn-ea"/>
                        <a:cs typeface="+mn-cs"/>
                        <a:sym typeface="Helvetica"/>
                      </a:endParaRPr>
                    </a:p>
                  </a:txBody>
                  <a:tcPr marL="152400" marR="762000" marT="76200" marB="76200">
                    <a:lnL w="12700" cap="flat" cmpd="sng" algn="ctr">
                      <a:no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lgn="l">
                        <a:lnSpc>
                          <a:spcPct val="100000"/>
                        </a:lnSpc>
                        <a:spcBef>
                          <a:spcPts val="0"/>
                        </a:spcBef>
                        <a:spcAft>
                          <a:spcPts val="0"/>
                        </a:spcAft>
                      </a:pPr>
                      <a:r>
                        <a:rPr lang="en-US" sz="2200" b="0" i="0" u="none" strike="noStrike" cap="none" spc="0" baseline="0" dirty="0" smtClean="0">
                          <a:ln>
                            <a:noFill/>
                          </a:ln>
                          <a:solidFill>
                            <a:schemeClr val="tx1"/>
                          </a:solidFill>
                          <a:effectLst/>
                          <a:uFillTx/>
                          <a:latin typeface="+mn-lt"/>
                          <a:ea typeface="+mn-ea"/>
                          <a:cs typeface="+mn-cs"/>
                          <a:sym typeface="Helvetica"/>
                        </a:rPr>
                        <a:t>Sets </a:t>
                      </a:r>
                      <a:r>
                        <a:rPr lang="en-US" sz="2200" b="0" i="0" u="none" strike="noStrike" cap="none" spc="0" baseline="0" dirty="0" smtClean="0">
                          <a:ln>
                            <a:noFill/>
                          </a:ln>
                          <a:solidFill>
                            <a:schemeClr val="tx1"/>
                          </a:solidFill>
                          <a:effectLst/>
                          <a:uFillTx/>
                          <a:latin typeface="+mn-lt"/>
                          <a:ea typeface="+mn-ea"/>
                          <a:cs typeface="+mn-cs"/>
                          <a:sym typeface="Helvetica"/>
                        </a:rPr>
                        <a:t>whether to include installers for prerequisites of packaged games, such as redistributable operating system components</a:t>
                      </a:r>
                      <a:r>
                        <a:rPr lang="en-US" sz="2200" kern="1200" dirty="0" smtClean="0">
                          <a:effectLst/>
                          <a:latin typeface="Helvetica" panose="020B0604020202020204" pitchFamily="34" charset="0"/>
                          <a:cs typeface="Helvetica" panose="020B0604020202020204" pitchFamily="34" charset="0"/>
                        </a:rPr>
                        <a:t>.</a:t>
                      </a:r>
                      <a:endParaRPr lang="en-US" sz="2200" dirty="0">
                        <a:effectLst/>
                        <a:latin typeface="Helvetica" panose="020B0604020202020204" pitchFamily="34" charset="0"/>
                        <a:ea typeface="Calibri"/>
                        <a:cs typeface="Helvetica" panose="020B0604020202020204" pitchFamily="34" charset="0"/>
                      </a:endParaRPr>
                    </a:p>
                  </a:txBody>
                  <a:tcPr marL="152400" marR="762000" marT="76200" marB="7620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bl>
          </a:graphicData>
        </a:graphic>
      </p:graphicFrame>
    </p:spTree>
    <p:extLst>
      <p:ext uri="{BB962C8B-B14F-4D97-AF65-F5344CB8AC3E}">
        <p14:creationId xmlns:p14="http://schemas.microsoft.com/office/powerpoint/2010/main" val="1165493967"/>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Blueprint </a:t>
            </a:r>
            <a:r>
              <a:rPr lang="en-US" cap="all" dirty="0" err="1"/>
              <a:t>Nativization</a:t>
            </a:r>
            <a:endParaRPr lang="en-US"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5943600"/>
            <a:ext cx="9326880" cy="139525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Along with cooking content, the packaging process can also </a:t>
            </a:r>
            <a:r>
              <a:rPr lang="en-US" sz="2800" dirty="0" smtClean="0"/>
              <a:t>“</a:t>
            </a:r>
            <a:r>
              <a:rPr lang="en-US" sz="2800" dirty="0" err="1" smtClean="0"/>
              <a:t>Nativize</a:t>
            </a:r>
            <a:r>
              <a:rPr lang="en-US" sz="2800" dirty="0"/>
              <a:t>” Blueprint classes. This process compiles Blueprint scripts for the target hardware and OS</a:t>
            </a:r>
            <a:r>
              <a:rPr lang="en-US" sz="2800" dirty="0" smtClean="0"/>
              <a:t>. </a:t>
            </a:r>
            <a:endParaRPr lang="en-US" sz="2800" dirty="0"/>
          </a:p>
        </p:txBody>
      </p:sp>
      <p:sp>
        <p:nvSpPr>
          <p:cNvPr id="16" name="Rectangle"/>
          <p:cNvSpPr/>
          <p:nvPr/>
        </p:nvSpPr>
        <p:spPr>
          <a:xfrm>
            <a:off x="1752108" y="5486400"/>
            <a:ext cx="932688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8" name="Picture 2" descr="settings.png">
            <a:extLst>
              <a:ext uri="{FF2B5EF4-FFF2-40B4-BE49-F238E27FC236}">
                <a16:creationId xmlns="" xmlns:a16="http://schemas.microsoft.com/office/drawing/2014/main" id="{F17FE7B9-DB43-45B1-BB36-65ED32709A9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32"/>
          <a:stretch/>
        </p:blipFill>
        <p:spPr bwMode="auto">
          <a:xfrm>
            <a:off x="12648241" y="940037"/>
            <a:ext cx="11217314" cy="1176206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Rounded Corners 1">
            <a:extLst>
              <a:ext uri="{FF2B5EF4-FFF2-40B4-BE49-F238E27FC236}">
                <a16:creationId xmlns="" xmlns:a16="http://schemas.microsoft.com/office/drawing/2014/main" id="{B94BFC26-CF92-4164-93B8-DD3B50F85074}"/>
              </a:ext>
            </a:extLst>
          </p:cNvPr>
          <p:cNvSpPr/>
          <p:nvPr/>
        </p:nvSpPr>
        <p:spPr>
          <a:xfrm>
            <a:off x="12741779" y="10045426"/>
            <a:ext cx="11075350" cy="658336"/>
          </a:xfrm>
          <a:prstGeom prst="round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a:ea typeface="Helvetica"/>
                <a:cs typeface="Helvetica"/>
                <a:sym typeface="Helvetica"/>
              </a:rPr>
              <a:t> </a:t>
            </a:r>
          </a:p>
        </p:txBody>
      </p:sp>
      <p:sp>
        <p:nvSpPr>
          <p:cNvPr id="5" name="Rectangle: Rounded Corners 4">
            <a:extLst>
              <a:ext uri="{FF2B5EF4-FFF2-40B4-BE49-F238E27FC236}">
                <a16:creationId xmlns="" xmlns:a16="http://schemas.microsoft.com/office/drawing/2014/main" id="{4159EDF3-D2BE-4D71-9CE7-AD14250FC48C}"/>
              </a:ext>
            </a:extLst>
          </p:cNvPr>
          <p:cNvSpPr/>
          <p:nvPr/>
        </p:nvSpPr>
        <p:spPr>
          <a:xfrm>
            <a:off x="12648241" y="9554198"/>
            <a:ext cx="11168888" cy="1640792"/>
          </a:xfrm>
          <a:prstGeom prst="roundRect">
            <a:avLst/>
          </a:prstGeom>
          <a:noFill/>
          <a:ln w="5715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Tree>
    <p:extLst>
      <p:ext uri="{BB962C8B-B14F-4D97-AF65-F5344CB8AC3E}">
        <p14:creationId xmlns:p14="http://schemas.microsoft.com/office/powerpoint/2010/main" val="3076857214"/>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374538" y="0"/>
            <a:ext cx="7765125" cy="1371600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6" name="Just like flower porcelain  You’re like a moon that  awaken to say hello So beautiful and bright that you make me content to play it  world"/>
          <p:cNvSpPr txBox="1"/>
          <p:nvPr/>
        </p:nvSpPr>
        <p:spPr>
          <a:xfrm>
            <a:off x="1903990" y="4183930"/>
            <a:ext cx="6572119" cy="3949799"/>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r">
              <a:defRPr b="1">
                <a:latin typeface="Helvetica"/>
                <a:ea typeface="Helvetica"/>
                <a:cs typeface="Helvetica"/>
                <a:sym typeface="Helvetica"/>
              </a:defRPr>
            </a:lvl1pPr>
          </a:lstStyle>
          <a:p>
            <a:r>
              <a:rPr lang="en-US" dirty="0"/>
              <a:t>Because Blueprints run in a </a:t>
            </a:r>
            <a:r>
              <a:rPr lang="en-US" dirty="0" smtClean="0"/>
              <a:t>virtual machine (VM), they </a:t>
            </a:r>
            <a:r>
              <a:rPr lang="en-US" dirty="0"/>
              <a:t>are less efficient </a:t>
            </a:r>
            <a:r>
              <a:rPr lang="en-US" dirty="0" smtClean="0"/>
              <a:t>than </a:t>
            </a:r>
            <a:r>
              <a:rPr lang="en-US" dirty="0"/>
              <a:t>C</a:t>
            </a:r>
            <a:r>
              <a:rPr lang="en-US" dirty="0" smtClean="0"/>
              <a:t>++.</a:t>
            </a:r>
            <a:endParaRPr lang="en-US"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
        <p:nvSpPr>
          <p:cNvPr id="8" name="I see your face on the leaves,telling me how lonely I have been. This is a dream of mine that I have just dreamed. Just see your smiling face everywhere I go. The love I feel for you to shine inside me. But it’s all over now you’re gone. This is a dream of mine that I have just ...">
            <a:extLst>
              <a:ext uri="{FF2B5EF4-FFF2-40B4-BE49-F238E27FC236}">
                <a16:creationId xmlns="" xmlns:a16="http://schemas.microsoft.com/office/drawing/2014/main" id="{DF783F06-70CF-491A-828F-2628019BC899}"/>
              </a:ext>
            </a:extLst>
          </p:cNvPr>
          <p:cNvSpPr txBox="1"/>
          <p:nvPr/>
        </p:nvSpPr>
        <p:spPr>
          <a:xfrm>
            <a:off x="9989292" y="4183930"/>
            <a:ext cx="12700000" cy="7889339"/>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Making an entire project with Blueprints works well for game teams that don’t have the technical expertise of native C++ programmers. Blueprint nodes run in a virtual machine (VM), enabling them to call native C++ functions. Relying on a VM during runtime comes at a cost, potentially slowing a game’s performance per frame.</a:t>
            </a:r>
          </a:p>
          <a:p>
            <a:r>
              <a:rPr lang="en-US" sz="2800" dirty="0"/>
              <a:t> </a:t>
            </a:r>
          </a:p>
          <a:p>
            <a:r>
              <a:rPr lang="en-US" sz="2800" dirty="0"/>
              <a:t>When </a:t>
            </a:r>
            <a:r>
              <a:rPr lang="en-US" sz="2800" dirty="0" smtClean="0"/>
              <a:t>using Blueprint </a:t>
            </a:r>
            <a:r>
              <a:rPr lang="en-US" sz="2800" dirty="0" err="1" smtClean="0"/>
              <a:t>Nativization</a:t>
            </a:r>
            <a:r>
              <a:rPr lang="en-US" sz="2800" dirty="0" smtClean="0"/>
              <a:t> during </a:t>
            </a:r>
            <a:r>
              <a:rPr lang="en-US" sz="2800" dirty="0"/>
              <a:t>the packaging process, the Unreal Automation Tool (UAT) will </a:t>
            </a:r>
            <a:r>
              <a:rPr lang="en-US" sz="2800" dirty="0" err="1" smtClean="0"/>
              <a:t>Nativize</a:t>
            </a:r>
            <a:r>
              <a:rPr lang="en-US" sz="2800" dirty="0" smtClean="0"/>
              <a:t> </a:t>
            </a:r>
            <a:r>
              <a:rPr lang="en-US" sz="2800" dirty="0"/>
              <a:t>the following supported Blueprint assets</a:t>
            </a:r>
            <a:r>
              <a:rPr lang="en-US" sz="2800" dirty="0" smtClean="0"/>
              <a:t>: </a:t>
            </a:r>
            <a:endParaRPr lang="en-US" sz="2800" dirty="0"/>
          </a:p>
          <a:p>
            <a:endParaRPr lang="en-US" sz="2800" dirty="0"/>
          </a:p>
          <a:p>
            <a:pPr marL="457200" indent="-457200">
              <a:spcAft>
                <a:spcPts val="400"/>
              </a:spcAft>
              <a:buFont typeface="Arial" panose="020B0604020202020204" pitchFamily="34" charset="0"/>
              <a:buChar char="•"/>
            </a:pPr>
            <a:r>
              <a:rPr lang="en-US" sz="2800" dirty="0"/>
              <a:t>Blueprint </a:t>
            </a:r>
            <a:r>
              <a:rPr lang="en-US" sz="2800" dirty="0" smtClean="0"/>
              <a:t>classes </a:t>
            </a:r>
            <a:endParaRPr lang="en-US" sz="2800" dirty="0"/>
          </a:p>
          <a:p>
            <a:pPr marL="457200" indent="-457200">
              <a:spcAft>
                <a:spcPts val="400"/>
              </a:spcAft>
              <a:buFont typeface="Arial" panose="020B0604020202020204" pitchFamily="34" charset="0"/>
              <a:buChar char="•"/>
            </a:pPr>
            <a:r>
              <a:rPr lang="en-US" sz="2800" dirty="0"/>
              <a:t>Blueprint Function Libraries </a:t>
            </a:r>
          </a:p>
          <a:p>
            <a:pPr marL="457200" indent="-457200">
              <a:spcAft>
                <a:spcPts val="400"/>
              </a:spcAft>
              <a:buFont typeface="Arial" panose="020B0604020202020204" pitchFamily="34" charset="0"/>
              <a:buChar char="•"/>
            </a:pPr>
            <a:r>
              <a:rPr lang="en-US" sz="2800" dirty="0"/>
              <a:t>Blueprint </a:t>
            </a:r>
            <a:r>
              <a:rPr lang="en-US" sz="2800" dirty="0" smtClean="0"/>
              <a:t>Interfaces </a:t>
            </a:r>
            <a:endParaRPr lang="en-US" sz="2800" dirty="0"/>
          </a:p>
          <a:p>
            <a:pPr marL="457200" indent="-457200">
              <a:spcAft>
                <a:spcPts val="400"/>
              </a:spcAft>
              <a:buFont typeface="Arial" panose="020B0604020202020204" pitchFamily="34" charset="0"/>
              <a:buChar char="•"/>
            </a:pPr>
            <a:r>
              <a:rPr lang="en-US" sz="2800" dirty="0" err="1"/>
              <a:t>Anim</a:t>
            </a:r>
            <a:r>
              <a:rPr lang="en-US" sz="2800" dirty="0"/>
              <a:t> Blueprints </a:t>
            </a:r>
          </a:p>
          <a:p>
            <a:pPr marL="457200" indent="-457200">
              <a:spcAft>
                <a:spcPts val="400"/>
              </a:spcAft>
              <a:buFont typeface="Arial" panose="020B0604020202020204" pitchFamily="34" charset="0"/>
              <a:buChar char="•"/>
            </a:pPr>
            <a:r>
              <a:rPr lang="en-US" sz="2800" dirty="0"/>
              <a:t>Widget Blueprints </a:t>
            </a:r>
          </a:p>
          <a:p>
            <a:pPr marL="457200" indent="-457200">
              <a:spcAft>
                <a:spcPts val="400"/>
              </a:spcAft>
              <a:buFont typeface="Arial" panose="020B0604020202020204" pitchFamily="34" charset="0"/>
              <a:buChar char="•"/>
            </a:pPr>
            <a:r>
              <a:rPr lang="en-US" sz="2800" dirty="0" smtClean="0"/>
              <a:t>User-defined structures </a:t>
            </a:r>
            <a:endParaRPr lang="en-US" sz="2800" dirty="0"/>
          </a:p>
          <a:p>
            <a:pPr marL="457200" indent="-457200">
              <a:buFont typeface="Arial" panose="020B0604020202020204" pitchFamily="34" charset="0"/>
              <a:buChar char="•"/>
            </a:pPr>
            <a:r>
              <a:rPr lang="en-US" sz="2800" dirty="0" smtClean="0"/>
              <a:t>User-defined </a:t>
            </a:r>
            <a:r>
              <a:rPr lang="en-US" sz="2800" dirty="0" err="1" smtClean="0"/>
              <a:t>enums</a:t>
            </a:r>
            <a:r>
              <a:rPr lang="en-US" sz="2800" dirty="0" smtClean="0"/>
              <a:t> </a:t>
            </a:r>
            <a:endParaRPr lang="en-US" sz="2800" dirty="0"/>
          </a:p>
          <a:p>
            <a:pPr marL="457200" indent="-457200"/>
            <a:endParaRPr lang="en-US" sz="2800" dirty="0"/>
          </a:p>
        </p:txBody>
      </p:sp>
    </p:spTree>
    <p:extLst>
      <p:ext uri="{BB962C8B-B14F-4D97-AF65-F5344CB8AC3E}">
        <p14:creationId xmlns:p14="http://schemas.microsoft.com/office/powerpoint/2010/main" val="1785923803"/>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55323" y="9903429"/>
            <a:ext cx="12254204" cy="1395254"/>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2800" dirty="0"/>
              <a:t>Although you’ll be able to read the translated C++ code from a text editor, you’ll notice that the code isn’t formatted to be reusable (or </a:t>
            </a:r>
            <a:r>
              <a:rPr lang="en-US" sz="2800" dirty="0" smtClean="0"/>
              <a:t>generated to </a:t>
            </a:r>
            <a:r>
              <a:rPr lang="en-US" sz="2800" dirty="0"/>
              <a:t>be “reader friendly”)</a:t>
            </a:r>
            <a:r>
              <a:rPr lang="en-US" sz="2800" dirty="0" smtClean="0"/>
              <a:t>.</a:t>
            </a:r>
            <a:endParaRPr kumimoji="0" lang="en-US" sz="2800" b="0" i="0" u="none" strike="noStrike" cap="none" spc="0" normalizeH="0" dirty="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Blueprint </a:t>
            </a:r>
            <a:r>
              <a:rPr lang="en-US" cap="all" dirty="0" err="1"/>
              <a:t>Nativization</a:t>
            </a:r>
            <a:endParaRPr lang="en-US"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5943600"/>
            <a:ext cx="9326880" cy="3118803"/>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The main goal of Blueprint </a:t>
            </a:r>
            <a:r>
              <a:rPr lang="en-US" sz="2800" dirty="0" err="1"/>
              <a:t>Nativization</a:t>
            </a:r>
            <a:r>
              <a:rPr lang="en-US" sz="2800" dirty="0"/>
              <a:t> is to reduce VM overhead in the runtime version of your project by generating native C++ code from your project’s Blueprints.</a:t>
            </a:r>
          </a:p>
          <a:p>
            <a:r>
              <a:rPr lang="en-US" sz="2800" dirty="0"/>
              <a:t> </a:t>
            </a:r>
          </a:p>
          <a:p>
            <a:r>
              <a:rPr lang="en-US" sz="2800" dirty="0"/>
              <a:t>In general, all of the Blueprint </a:t>
            </a:r>
            <a:r>
              <a:rPr lang="en-US" sz="2800" dirty="0" smtClean="0"/>
              <a:t>classes </a:t>
            </a:r>
            <a:r>
              <a:rPr lang="en-US" sz="2800" dirty="0"/>
              <a:t>are replaced by the newly generated native C++ classes, which will then be compiled with the project during the cooking process</a:t>
            </a:r>
            <a:r>
              <a:rPr lang="en-US" sz="2800" dirty="0" smtClean="0"/>
              <a:t>. </a:t>
            </a:r>
            <a:endParaRPr lang="en-US" sz="2800" dirty="0"/>
          </a:p>
        </p:txBody>
      </p:sp>
      <p:sp>
        <p:nvSpPr>
          <p:cNvPr id="16" name="Rectangle"/>
          <p:cNvSpPr/>
          <p:nvPr/>
        </p:nvSpPr>
        <p:spPr>
          <a:xfrm>
            <a:off x="1752108" y="5486400"/>
            <a:ext cx="932688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sp>
        <p:nvSpPr>
          <p:cNvPr id="2" name="Rectangle: Rounded Corners 1">
            <a:extLst>
              <a:ext uri="{FF2B5EF4-FFF2-40B4-BE49-F238E27FC236}">
                <a16:creationId xmlns="" xmlns:a16="http://schemas.microsoft.com/office/drawing/2014/main" id="{B94BFC26-CF92-4164-93B8-DD3B50F85074}"/>
              </a:ext>
            </a:extLst>
          </p:cNvPr>
          <p:cNvSpPr/>
          <p:nvPr/>
        </p:nvSpPr>
        <p:spPr>
          <a:xfrm>
            <a:off x="12741779" y="10045426"/>
            <a:ext cx="11075350" cy="658336"/>
          </a:xfrm>
          <a:prstGeom prst="round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a:ea typeface="Helvetica"/>
                <a:cs typeface="Helvetica"/>
                <a:sym typeface="Helvetica"/>
              </a:rPr>
              <a:t> </a:t>
            </a:r>
          </a:p>
        </p:txBody>
      </p:sp>
      <p:pic>
        <p:nvPicPr>
          <p:cNvPr id="4" name="Picture 3">
            <a:extLst>
              <a:ext uri="{FF2B5EF4-FFF2-40B4-BE49-F238E27FC236}">
                <a16:creationId xmlns="" xmlns:a16="http://schemas.microsoft.com/office/drawing/2014/main" id="{81533654-BFDF-4497-9467-BCACA68E8689}"/>
              </a:ext>
            </a:extLst>
          </p:cNvPr>
          <p:cNvPicPr>
            <a:picLocks noChangeAspect="1"/>
          </p:cNvPicPr>
          <p:nvPr/>
        </p:nvPicPr>
        <p:blipFill>
          <a:blip r:embed="rId3"/>
          <a:stretch>
            <a:fillRect/>
          </a:stretch>
        </p:blipFill>
        <p:spPr>
          <a:xfrm>
            <a:off x="12155323" y="2127904"/>
            <a:ext cx="12248262" cy="3749468"/>
          </a:xfrm>
          <a:prstGeom prst="rect">
            <a:avLst/>
          </a:prstGeom>
        </p:spPr>
      </p:pic>
      <p:pic>
        <p:nvPicPr>
          <p:cNvPr id="5" name="Picture 4">
            <a:extLst>
              <a:ext uri="{FF2B5EF4-FFF2-40B4-BE49-F238E27FC236}">
                <a16:creationId xmlns="" xmlns:a16="http://schemas.microsoft.com/office/drawing/2014/main" id="{6CE2DF82-DEB0-4E37-9903-43FF9AC885EA}"/>
              </a:ext>
            </a:extLst>
          </p:cNvPr>
          <p:cNvPicPr>
            <a:picLocks noChangeAspect="1"/>
          </p:cNvPicPr>
          <p:nvPr/>
        </p:nvPicPr>
        <p:blipFill>
          <a:blip r:embed="rId4"/>
          <a:stretch>
            <a:fillRect/>
          </a:stretch>
        </p:blipFill>
        <p:spPr>
          <a:xfrm>
            <a:off x="12155323" y="5972963"/>
            <a:ext cx="12248262" cy="3759163"/>
          </a:xfrm>
          <a:prstGeom prst="rect">
            <a:avLst/>
          </a:prstGeom>
        </p:spPr>
      </p:pic>
    </p:spTree>
    <p:extLst>
      <p:ext uri="{BB962C8B-B14F-4D97-AF65-F5344CB8AC3E}">
        <p14:creationId xmlns:p14="http://schemas.microsoft.com/office/powerpoint/2010/main" val="2935524690"/>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kern="1200" dirty="0" err="1" smtClean="0"/>
              <a:t>WindowsNoEditor</a:t>
            </a:r>
            <a:endParaRPr sz="6000" kern="1200" dirty="0"/>
          </a:p>
        </p:txBody>
      </p:sp>
      <p:sp>
        <p:nvSpPr>
          <p:cNvPr id="45" name="AEVER"/>
          <p:cNvSpPr txBox="1"/>
          <p:nvPr/>
        </p:nvSpPr>
        <p:spPr>
          <a:xfrm>
            <a:off x="1898269" y="5596128"/>
            <a:ext cx="20590510"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kern="1200" cap="all" dirty="0">
                <a:solidFill>
                  <a:srgbClr val="FFD966"/>
                </a:solidFill>
              </a:rPr>
              <a:t>Running a </a:t>
            </a:r>
            <a:r>
              <a:rPr lang="en-US" sz="8000" kern="1200" cap="all" dirty="0" smtClean="0">
                <a:solidFill>
                  <a:srgbClr val="FFD966"/>
                </a:solidFill>
              </a:rPr>
              <a:t>Packaged </a:t>
            </a:r>
            <a:r>
              <a:rPr lang="en-US" sz="8000" kern="1200" cap="all" dirty="0">
                <a:solidFill>
                  <a:srgbClr val="FFD966"/>
                </a:solidFill>
              </a:rPr>
              <a:t>game</a:t>
            </a:r>
            <a:endParaRPr sz="8000" kern="1200" cap="all" dirty="0">
              <a:solidFill>
                <a:srgbClr val="FFD966"/>
              </a:solidFill>
            </a:endParaRPr>
          </a:p>
        </p:txBody>
      </p:sp>
    </p:spTree>
    <p:extLst>
      <p:ext uri="{BB962C8B-B14F-4D97-AF65-F5344CB8AC3E}">
        <p14:creationId xmlns:p14="http://schemas.microsoft.com/office/powerpoint/2010/main" val="306809331"/>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3618651"/>
            <a:ext cx="9326880" cy="164147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smtClean="0"/>
              <a:t>Running Packaged Games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5943600"/>
            <a:ext cx="9326880" cy="182614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Once a project has been successfully cooked, packaged, and saved to the staging folder, it is ready to run. Navigate to the staging folder, open the </a:t>
            </a:r>
            <a:r>
              <a:rPr lang="en-US" sz="2800" dirty="0" err="1"/>
              <a:t>WindowsNoEditor</a:t>
            </a:r>
            <a:r>
              <a:rPr lang="en-US" sz="2800" dirty="0"/>
              <a:t> folder, and double-click on the .exe file to run the project</a:t>
            </a:r>
            <a:r>
              <a:rPr lang="en-US" sz="2800" dirty="0" smtClean="0"/>
              <a:t>.</a:t>
            </a:r>
            <a:endParaRPr lang="en-US" sz="2800" dirty="0"/>
          </a:p>
        </p:txBody>
      </p:sp>
      <p:sp>
        <p:nvSpPr>
          <p:cNvPr id="16" name="Rectangle"/>
          <p:cNvSpPr/>
          <p:nvPr/>
        </p:nvSpPr>
        <p:spPr>
          <a:xfrm>
            <a:off x="1752108" y="5486400"/>
            <a:ext cx="932688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6" name="Picture 5" descr="A screenshot of a cell phone&#10;&#10;Description generated with very high confidence">
            <a:extLst>
              <a:ext uri="{FF2B5EF4-FFF2-40B4-BE49-F238E27FC236}">
                <a16:creationId xmlns="" xmlns:a16="http://schemas.microsoft.com/office/drawing/2014/main" id="{456787C2-EBD6-428E-91A1-AEA7569AC4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81621" y="4375448"/>
            <a:ext cx="9848245" cy="4961520"/>
          </a:xfrm>
          <a:prstGeom prst="rect">
            <a:avLst/>
          </a:prstGeom>
        </p:spPr>
      </p:pic>
    </p:spTree>
    <p:extLst>
      <p:ext uri="{BB962C8B-B14F-4D97-AF65-F5344CB8AC3E}">
        <p14:creationId xmlns:p14="http://schemas.microsoft.com/office/powerpoint/2010/main" val="758011002"/>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3618651"/>
            <a:ext cx="8973592" cy="164147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Running Packaged Games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5943600"/>
            <a:ext cx="9326880" cy="2257028"/>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The </a:t>
            </a:r>
            <a:r>
              <a:rPr lang="en-US" sz="2800" dirty="0" err="1"/>
              <a:t>WindowsNoEditor</a:t>
            </a:r>
            <a:r>
              <a:rPr lang="en-US" sz="2800" dirty="0"/>
              <a:t> folder and its entire contents are needed to run the project. You can rename the </a:t>
            </a:r>
            <a:r>
              <a:rPr lang="en-US" sz="2800" dirty="0" err="1"/>
              <a:t>WindowsNoEditor</a:t>
            </a:r>
            <a:r>
              <a:rPr lang="en-US" sz="2800" dirty="0"/>
              <a:t> folder and the .exe file, but nothing else</a:t>
            </a:r>
            <a:r>
              <a:rPr lang="en-US" sz="2800" dirty="0" smtClean="0"/>
              <a:t>.</a:t>
            </a:r>
            <a:endParaRPr lang="en-US" sz="2800" dirty="0"/>
          </a:p>
          <a:p>
            <a:endParaRPr lang="en-US" sz="2800" dirty="0"/>
          </a:p>
        </p:txBody>
      </p:sp>
      <p:sp>
        <p:nvSpPr>
          <p:cNvPr id="16" name="Rectangle"/>
          <p:cNvSpPr/>
          <p:nvPr/>
        </p:nvSpPr>
        <p:spPr>
          <a:xfrm>
            <a:off x="1752108" y="5486400"/>
            <a:ext cx="932688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6" name="Picture 5" descr="A screenshot of a cell phone&#10;&#10;Description generated with very high confidence">
            <a:extLst>
              <a:ext uri="{FF2B5EF4-FFF2-40B4-BE49-F238E27FC236}">
                <a16:creationId xmlns="" xmlns:a16="http://schemas.microsoft.com/office/drawing/2014/main" id="{456787C2-EBD6-428E-91A1-AEA7569AC4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81621" y="4375448"/>
            <a:ext cx="9848245" cy="4961520"/>
          </a:xfrm>
          <a:prstGeom prst="rect">
            <a:avLst/>
          </a:prstGeom>
        </p:spPr>
      </p:pic>
    </p:spTree>
    <p:extLst>
      <p:ext uri="{BB962C8B-B14F-4D97-AF65-F5344CB8AC3E}">
        <p14:creationId xmlns:p14="http://schemas.microsoft.com/office/powerpoint/2010/main" val="1974270643"/>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he Picture slide"/>
          <p:cNvSpPr txBox="1"/>
          <p:nvPr/>
        </p:nvSpPr>
        <p:spPr>
          <a:xfrm>
            <a:off x="1752108" y="1187692"/>
            <a:ext cx="11038278" cy="87203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t">
            <a:spAutoFit/>
          </a:bodyPr>
          <a:lstStyle>
            <a:lvl1pPr>
              <a:defRPr b="1">
                <a:latin typeface="Helvetica"/>
                <a:ea typeface="Helvetica"/>
                <a:cs typeface="Helvetica"/>
                <a:sym typeface="Helvetica"/>
              </a:defRPr>
            </a:lvl1pPr>
          </a:lstStyle>
          <a:p>
            <a:pPr algn="l"/>
            <a:r>
              <a:rPr lang="en-US" cap="all" dirty="0" smtClean="0"/>
              <a:t>Lecture Goals and Outcomes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4766538"/>
            <a:ext cx="9436608" cy="365741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pPr>
              <a:spcBef>
                <a:spcPts val="1200"/>
              </a:spcBef>
              <a:spcAft>
                <a:spcPts val="600"/>
              </a:spcAft>
            </a:pPr>
            <a:r>
              <a:rPr lang="en-US" sz="2800" dirty="0">
                <a:latin typeface="+mn-lt"/>
                <a:cs typeface="Calibri" panose="020F0502020204030204" pitchFamily="34" charset="0"/>
              </a:rPr>
              <a:t>The goals of this lecture are </a:t>
            </a:r>
            <a:r>
              <a:rPr lang="en-US" sz="2800" dirty="0" smtClean="0">
                <a:latin typeface="+mn-lt"/>
                <a:cs typeface="Calibri" panose="020F0502020204030204" pitchFamily="34" charset="0"/>
              </a:rPr>
              <a:t>to</a:t>
            </a:r>
            <a:endParaRPr lang="en-US" sz="2800" dirty="0">
              <a:latin typeface="+mn-lt"/>
              <a:cs typeface="Calibri" panose="020F0502020204030204" pitchFamily="34" charset="0"/>
            </a:endParaRPr>
          </a:p>
          <a:p>
            <a:pPr marL="457200" indent="-457200">
              <a:spcBef>
                <a:spcPts val="600"/>
              </a:spcBef>
              <a:spcAft>
                <a:spcPts val="600"/>
              </a:spcAft>
              <a:buFont typeface="Arial" panose="020B0604020202020204" pitchFamily="34" charset="0"/>
              <a:buChar char="•"/>
            </a:pPr>
            <a:r>
              <a:rPr lang="en-US" sz="2800" dirty="0" smtClean="0"/>
              <a:t>Understand the </a:t>
            </a:r>
            <a:r>
              <a:rPr lang="en-US" sz="2800" dirty="0"/>
              <a:t>difference between cooked and uncooked </a:t>
            </a:r>
            <a:r>
              <a:rPr lang="en-US" sz="2800" dirty="0" smtClean="0">
                <a:latin typeface="+mn-lt"/>
                <a:cs typeface="Calibri" panose="020F0502020204030204" pitchFamily="34" charset="0"/>
              </a:rPr>
              <a:t>content</a:t>
            </a:r>
            <a:endParaRPr lang="en-US" sz="2800" dirty="0">
              <a:latin typeface="+mn-lt"/>
              <a:cs typeface="Calibri" panose="020F0502020204030204" pitchFamily="34" charset="0"/>
            </a:endParaRPr>
          </a:p>
          <a:p>
            <a:pPr marL="457200" indent="-457200">
              <a:spcBef>
                <a:spcPts val="600"/>
              </a:spcBef>
              <a:spcAft>
                <a:spcPts val="600"/>
              </a:spcAft>
              <a:buFont typeface="Arial" panose="020B0604020202020204" pitchFamily="34" charset="0"/>
              <a:buChar char="•"/>
            </a:pPr>
            <a:r>
              <a:rPr lang="en-US" sz="2800" dirty="0"/>
              <a:t>Learn how to package a project for a Windows OS </a:t>
            </a:r>
            <a:r>
              <a:rPr lang="en-US" sz="2800" dirty="0" smtClean="0">
                <a:latin typeface="+mn-lt"/>
                <a:cs typeface="Calibri" panose="020F0502020204030204" pitchFamily="34" charset="0"/>
              </a:rPr>
              <a:t>environment</a:t>
            </a:r>
            <a:endParaRPr lang="en-US" sz="2800" dirty="0">
              <a:latin typeface="+mn-lt"/>
              <a:cs typeface="Calibri" panose="020F0502020204030204" pitchFamily="34" charset="0"/>
            </a:endParaRPr>
          </a:p>
          <a:p>
            <a:pPr marL="457200" indent="-457200">
              <a:spcBef>
                <a:spcPts val="600"/>
              </a:spcBef>
              <a:spcAft>
                <a:spcPts val="600"/>
              </a:spcAft>
              <a:buFont typeface="Arial" panose="020B0604020202020204" pitchFamily="34" charset="0"/>
              <a:buChar char="•"/>
            </a:pPr>
            <a:r>
              <a:rPr lang="en-US" sz="2800" dirty="0"/>
              <a:t>Learn about the advanced packaging </a:t>
            </a:r>
            <a:r>
              <a:rPr lang="en-US" sz="2800" dirty="0" smtClean="0">
                <a:latin typeface="+mn-lt"/>
                <a:cs typeface="Calibri" panose="020F0502020204030204" pitchFamily="34" charset="0"/>
              </a:rPr>
              <a:t>settings</a:t>
            </a:r>
            <a:endParaRPr lang="en-US" sz="2800" dirty="0">
              <a:latin typeface="+mn-lt"/>
              <a:cs typeface="Calibri" panose="020F0502020204030204" pitchFamily="34" charset="0"/>
            </a:endParaRPr>
          </a:p>
          <a:p>
            <a:endParaRPr lang="en-US" sz="2800" dirty="0">
              <a:latin typeface="+mn-lt"/>
              <a:cs typeface="Calibri" panose="020F0502020204030204" pitchFamily="34" charset="0"/>
            </a:endParaRPr>
          </a:p>
        </p:txBody>
      </p:sp>
      <p:sp>
        <p:nvSpPr>
          <p:cNvPr id="8" name="The Picture slide"/>
          <p:cNvSpPr txBox="1"/>
          <p:nvPr/>
        </p:nvSpPr>
        <p:spPr>
          <a:xfrm>
            <a:off x="13454823" y="3658323"/>
            <a:ext cx="2611292" cy="71814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t">
            <a:spAutoFit/>
          </a:bodyPr>
          <a:lstStyle>
            <a:lvl1pPr>
              <a:defRPr b="1">
                <a:latin typeface="Helvetica"/>
                <a:ea typeface="Helvetica"/>
                <a:cs typeface="Helvetica"/>
                <a:sym typeface="Helvetica"/>
              </a:defRPr>
            </a:lvl1pPr>
          </a:lstStyle>
          <a:p>
            <a:pPr algn="l"/>
            <a:r>
              <a:rPr lang="en-US" sz="4000" dirty="0">
                <a:solidFill>
                  <a:schemeClr val="tx1">
                    <a:lumMod val="50000"/>
                    <a:lumOff val="50000"/>
                  </a:schemeClr>
                </a:solidFill>
              </a:rPr>
              <a:t>Outcomes</a:t>
            </a:r>
            <a:endParaRPr sz="4000" dirty="0">
              <a:solidFill>
                <a:schemeClr val="tx1">
                  <a:lumMod val="50000"/>
                  <a:lumOff val="50000"/>
                </a:schemeClr>
              </a:solidFill>
            </a:endParaRPr>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3454822" y="4766538"/>
            <a:ext cx="9436608" cy="322652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pPr lvl="0">
              <a:spcBef>
                <a:spcPts val="1200"/>
              </a:spcBef>
              <a:spcAft>
                <a:spcPts val="600"/>
              </a:spcAft>
              <a:buSzPct val="25000"/>
            </a:pPr>
            <a:r>
              <a:rPr lang="en-US" sz="2800" dirty="0">
                <a:solidFill>
                  <a:schemeClr val="tx1"/>
                </a:solidFill>
                <a:latin typeface="+mn-lt"/>
                <a:ea typeface="Calibri"/>
                <a:cs typeface="Calibri" panose="020F0502020204030204" pitchFamily="34" charset="0"/>
                <a:sym typeface="Calibri"/>
              </a:rPr>
              <a:t>By the end of this lecture you will be able </a:t>
            </a:r>
            <a:r>
              <a:rPr lang="en-US" sz="2800" dirty="0" smtClean="0">
                <a:solidFill>
                  <a:schemeClr val="tx1"/>
                </a:solidFill>
                <a:latin typeface="+mn-lt"/>
                <a:ea typeface="Calibri"/>
                <a:cs typeface="Calibri" panose="020F0502020204030204" pitchFamily="34" charset="0"/>
                <a:sym typeface="Calibri"/>
              </a:rPr>
              <a:t>to</a:t>
            </a:r>
            <a:endParaRPr lang="en-US" sz="2800" dirty="0">
              <a:latin typeface="+mn-lt"/>
              <a:cs typeface="Calibri" panose="020F0502020204030204" pitchFamily="34" charset="0"/>
            </a:endParaRPr>
          </a:p>
          <a:p>
            <a:pPr marL="457200" indent="-457200">
              <a:spcBef>
                <a:spcPts val="600"/>
              </a:spcBef>
              <a:spcAft>
                <a:spcPts val="600"/>
              </a:spcAft>
              <a:buFont typeface="Arial" panose="020B0604020202020204" pitchFamily="34" charset="0"/>
              <a:buChar char="•"/>
            </a:pPr>
            <a:r>
              <a:rPr lang="en-US" sz="2800" dirty="0">
                <a:latin typeface="+mn-lt"/>
                <a:cs typeface="Calibri" panose="020F0502020204030204" pitchFamily="34" charset="0"/>
              </a:rPr>
              <a:t>Cook content</a:t>
            </a:r>
          </a:p>
          <a:p>
            <a:pPr marL="457200" indent="-457200">
              <a:spcBef>
                <a:spcPts val="600"/>
              </a:spcBef>
              <a:spcAft>
                <a:spcPts val="600"/>
              </a:spcAft>
              <a:buFont typeface="Arial" panose="020B0604020202020204" pitchFamily="34" charset="0"/>
              <a:buChar char="•"/>
            </a:pPr>
            <a:r>
              <a:rPr lang="en-US" sz="2800" dirty="0">
                <a:latin typeface="+mn-lt"/>
                <a:cs typeface="Calibri" panose="020F0502020204030204" pitchFamily="34" charset="0"/>
              </a:rPr>
              <a:t>Package a project</a:t>
            </a:r>
          </a:p>
          <a:p>
            <a:pPr marL="457200" indent="-457200">
              <a:spcBef>
                <a:spcPts val="600"/>
              </a:spcBef>
              <a:spcAft>
                <a:spcPts val="600"/>
              </a:spcAft>
              <a:buFont typeface="Arial" panose="020B0604020202020204" pitchFamily="34" charset="0"/>
              <a:buChar char="•"/>
            </a:pPr>
            <a:r>
              <a:rPr lang="en-US" sz="2800" dirty="0" smtClean="0">
                <a:latin typeface="+mn-lt"/>
                <a:cs typeface="Calibri" panose="020F0502020204030204" pitchFamily="34" charset="0"/>
              </a:rPr>
              <a:t>Make </a:t>
            </a:r>
            <a:r>
              <a:rPr lang="en-US" sz="2800" dirty="0">
                <a:latin typeface="+mn-lt"/>
                <a:cs typeface="Calibri" panose="020F0502020204030204" pitchFamily="34" charset="0"/>
              </a:rPr>
              <a:t>an </a:t>
            </a:r>
            <a:r>
              <a:rPr lang="en-US" sz="2800" dirty="0" smtClean="0">
                <a:latin typeface="+mn-lt"/>
                <a:cs typeface="Calibri" panose="020F0502020204030204" pitchFamily="34" charset="0"/>
              </a:rPr>
              <a:t>executable</a:t>
            </a:r>
            <a:endParaRPr lang="en-US" sz="2800" dirty="0">
              <a:latin typeface="+mn-lt"/>
              <a:cs typeface="Calibri" panose="020F0502020204030204" pitchFamily="34" charset="0"/>
            </a:endParaRPr>
          </a:p>
          <a:p>
            <a:pPr>
              <a:buSzPct val="25000"/>
            </a:pPr>
            <a:endParaRPr lang="en-US" sz="2800" dirty="0">
              <a:latin typeface="+mn-lt"/>
              <a:cs typeface="Calibri" panose="020F0502020204030204" pitchFamily="34" charset="0"/>
            </a:endParaRPr>
          </a:p>
          <a:p>
            <a:pPr lvl="0">
              <a:buSzPct val="25000"/>
            </a:pPr>
            <a:endParaRPr lang="en-US" sz="2800" dirty="0">
              <a:solidFill>
                <a:schemeClr val="tx1"/>
              </a:solidFill>
              <a:latin typeface="+mn-lt"/>
              <a:ea typeface="Calibri"/>
              <a:cs typeface="Calibri" panose="020F0502020204030204" pitchFamily="34" charset="0"/>
              <a:sym typeface="Calibri"/>
            </a:endParaRPr>
          </a:p>
        </p:txBody>
      </p:sp>
      <p:sp>
        <p:nvSpPr>
          <p:cNvPr id="11" name="The Picture slide"/>
          <p:cNvSpPr txBox="1"/>
          <p:nvPr/>
        </p:nvSpPr>
        <p:spPr>
          <a:xfrm>
            <a:off x="1752108" y="3658323"/>
            <a:ext cx="1527662" cy="71814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t">
            <a:spAutoFit/>
          </a:bodyPr>
          <a:lstStyle>
            <a:lvl1pPr>
              <a:defRPr b="1">
                <a:latin typeface="Helvetica"/>
                <a:ea typeface="Helvetica"/>
                <a:cs typeface="Helvetica"/>
                <a:sym typeface="Helvetica"/>
              </a:defRPr>
            </a:lvl1pPr>
          </a:lstStyle>
          <a:p>
            <a:pPr algn="l"/>
            <a:r>
              <a:rPr lang="en-US" sz="4000" dirty="0">
                <a:solidFill>
                  <a:schemeClr val="tx1">
                    <a:lumMod val="50000"/>
                    <a:lumOff val="50000"/>
                  </a:schemeClr>
                </a:solidFill>
              </a:rPr>
              <a:t>Goals</a:t>
            </a:r>
            <a:endParaRPr sz="4000" dirty="0">
              <a:solidFill>
                <a:schemeClr val="tx1">
                  <a:lumMod val="50000"/>
                  <a:lumOff val="50000"/>
                </a:schemeClr>
              </a:solidFill>
            </a:endParaRPr>
          </a:p>
        </p:txBody>
      </p:sp>
      <p:sp>
        <p:nvSpPr>
          <p:cNvPr id="12" name="Rectangle"/>
          <p:cNvSpPr/>
          <p:nvPr/>
        </p:nvSpPr>
        <p:spPr>
          <a:xfrm>
            <a:off x="1752108" y="4453128"/>
            <a:ext cx="9438184"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3" name="Rectangle"/>
          <p:cNvSpPr/>
          <p:nvPr/>
        </p:nvSpPr>
        <p:spPr>
          <a:xfrm>
            <a:off x="13454823" y="4448536"/>
            <a:ext cx="9438184"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3170266783"/>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374538" y="0"/>
            <a:ext cx="7765125" cy="1371600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6" name="Just like flower porcelain  You’re like a moon that  awaken to say hello So beautiful and bright that you make me content to play it  world"/>
          <p:cNvSpPr txBox="1"/>
          <p:nvPr/>
        </p:nvSpPr>
        <p:spPr>
          <a:xfrm>
            <a:off x="1903990" y="4183930"/>
            <a:ext cx="6572119" cy="3180358"/>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r">
              <a:defRPr b="1">
                <a:latin typeface="Helvetica"/>
                <a:ea typeface="Helvetica"/>
                <a:cs typeface="Helvetica"/>
                <a:sym typeface="Helvetica"/>
              </a:defRPr>
            </a:lvl1pPr>
          </a:lstStyle>
          <a:p>
            <a:r>
              <a:rPr lang="en-US" dirty="0" smtClean="0"/>
              <a:t>Exercise:</a:t>
            </a:r>
          </a:p>
          <a:p>
            <a:r>
              <a:rPr lang="en-US" dirty="0" smtClean="0"/>
              <a:t>Create a New Project and Make an Executable</a:t>
            </a:r>
            <a:endParaRPr lang="en-US"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
        <p:nvSpPr>
          <p:cNvPr id="8" name="I see your face on the leaves,telling me how lonely I have been. This is a dream of mine that I have just dreamed. Just see your smiling face everywhere I go. The love I feel for you to shine inside me. But it’s all over now you’re gone. This is a dream of mine that I have just ...">
            <a:extLst>
              <a:ext uri="{FF2B5EF4-FFF2-40B4-BE49-F238E27FC236}">
                <a16:creationId xmlns="" xmlns:a16="http://schemas.microsoft.com/office/drawing/2014/main" id="{DF783F06-70CF-491A-828F-2628019BC899}"/>
              </a:ext>
            </a:extLst>
          </p:cNvPr>
          <p:cNvSpPr txBox="1"/>
          <p:nvPr/>
        </p:nvSpPr>
        <p:spPr>
          <a:xfrm>
            <a:off x="9989292" y="4183930"/>
            <a:ext cx="12700000" cy="785856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pPr marL="685800" indent="-685800">
              <a:spcAft>
                <a:spcPts val="800"/>
              </a:spcAft>
              <a:buFont typeface="+mj-lt"/>
              <a:buAutoNum type="arabicPeriod"/>
            </a:pPr>
            <a:r>
              <a:rPr lang="en-US" sz="2800" dirty="0" smtClean="0"/>
              <a:t>Create </a:t>
            </a:r>
            <a:r>
              <a:rPr lang="en-US" sz="2800" dirty="0"/>
              <a:t>a new blank project</a:t>
            </a:r>
            <a:r>
              <a:rPr lang="en-US" sz="2800" b="1" dirty="0"/>
              <a:t> </a:t>
            </a:r>
            <a:r>
              <a:rPr lang="en-US" sz="2800" dirty="0"/>
              <a:t>with no starter </a:t>
            </a:r>
            <a:r>
              <a:rPr lang="en-US" sz="2800" dirty="0" smtClean="0"/>
              <a:t>content.</a:t>
            </a:r>
            <a:endParaRPr lang="en-US" sz="2800" dirty="0"/>
          </a:p>
          <a:p>
            <a:pPr marL="685800" indent="-685800">
              <a:spcAft>
                <a:spcPts val="800"/>
              </a:spcAft>
              <a:buFont typeface="+mj-lt"/>
              <a:buAutoNum type="arabicPeriod"/>
            </a:pPr>
            <a:r>
              <a:rPr lang="en-US" sz="2800" dirty="0" smtClean="0"/>
              <a:t>With </a:t>
            </a:r>
            <a:r>
              <a:rPr lang="en-US" sz="2800" dirty="0"/>
              <a:t>the project open, add the Third Person template. In the Content Browser, click Add New</a:t>
            </a:r>
            <a:r>
              <a:rPr lang="en-US" sz="2800" b="1" dirty="0"/>
              <a:t> </a:t>
            </a:r>
            <a:r>
              <a:rPr lang="en-US" sz="2800" dirty="0"/>
              <a:t>and select Add Feature or Content </a:t>
            </a:r>
            <a:r>
              <a:rPr lang="en-US" sz="2800" dirty="0" smtClean="0"/>
              <a:t>Pack.</a:t>
            </a:r>
            <a:endParaRPr lang="en-US" sz="2800" b="1" dirty="0"/>
          </a:p>
          <a:p>
            <a:pPr marL="685800" indent="-685800">
              <a:spcAft>
                <a:spcPts val="800"/>
              </a:spcAft>
              <a:buFont typeface="+mj-lt"/>
              <a:buAutoNum type="arabicPeriod"/>
            </a:pPr>
            <a:r>
              <a:rPr lang="en-US" sz="2800" dirty="0" smtClean="0"/>
              <a:t>In </a:t>
            </a:r>
            <a:r>
              <a:rPr lang="en-US" sz="2800" dirty="0"/>
              <a:t>the Add Content to the Project</a:t>
            </a:r>
            <a:r>
              <a:rPr lang="en-US" sz="2800" b="1" dirty="0"/>
              <a:t> </a:t>
            </a:r>
            <a:r>
              <a:rPr lang="en-US" sz="2800" dirty="0"/>
              <a:t>window, select Blueprint Feature</a:t>
            </a:r>
            <a:r>
              <a:rPr lang="en-US" sz="2800" b="1" dirty="0"/>
              <a:t> </a:t>
            </a:r>
            <a:r>
              <a:rPr lang="en-US" sz="2800" dirty="0"/>
              <a:t>and</a:t>
            </a:r>
            <a:r>
              <a:rPr lang="en-US" sz="2800" b="1" dirty="0"/>
              <a:t> </a:t>
            </a:r>
            <a:r>
              <a:rPr lang="en-US" sz="2800" dirty="0"/>
              <a:t>the Third Person</a:t>
            </a:r>
            <a:r>
              <a:rPr lang="en-US" sz="2800" b="1" dirty="0"/>
              <a:t> </a:t>
            </a:r>
            <a:r>
              <a:rPr lang="en-US" sz="2800" dirty="0"/>
              <a:t>template</a:t>
            </a:r>
            <a:r>
              <a:rPr lang="en-US" sz="2800" b="1" dirty="0"/>
              <a:t> </a:t>
            </a:r>
            <a:r>
              <a:rPr lang="en-US" sz="2800" dirty="0"/>
              <a:t>and click +Add to Project. Then close the window under</a:t>
            </a:r>
            <a:r>
              <a:rPr lang="en-US" sz="2800" b="1" dirty="0"/>
              <a:t> </a:t>
            </a:r>
            <a:r>
              <a:rPr lang="en-US" sz="2800" dirty="0"/>
              <a:t>Project Settings</a:t>
            </a:r>
            <a:r>
              <a:rPr lang="en-US" sz="2800" dirty="0" smtClean="0"/>
              <a:t>.</a:t>
            </a:r>
            <a:r>
              <a:rPr lang="en-US" sz="2800" b="1" dirty="0" smtClean="0"/>
              <a:t> </a:t>
            </a:r>
            <a:endParaRPr lang="en-US" sz="2800" b="1" dirty="0"/>
          </a:p>
          <a:p>
            <a:pPr marL="685800" indent="-685800">
              <a:spcAft>
                <a:spcPts val="800"/>
              </a:spcAft>
              <a:buFont typeface="+mj-lt"/>
              <a:buAutoNum type="arabicPeriod"/>
            </a:pPr>
            <a:r>
              <a:rPr lang="en-US" sz="2800" dirty="0" smtClean="0"/>
              <a:t>Set </a:t>
            </a:r>
            <a:r>
              <a:rPr lang="en-US" sz="2800" dirty="0"/>
              <a:t>Default </a:t>
            </a:r>
            <a:r>
              <a:rPr lang="en-US" sz="2800" dirty="0" err="1"/>
              <a:t>GameMode</a:t>
            </a:r>
            <a:r>
              <a:rPr lang="en-US" sz="2800" b="1" dirty="0"/>
              <a:t> </a:t>
            </a:r>
            <a:r>
              <a:rPr lang="en-US" sz="2800" dirty="0"/>
              <a:t>to </a:t>
            </a:r>
            <a:r>
              <a:rPr lang="en-US" sz="2800" dirty="0" err="1" smtClean="0"/>
              <a:t>ThirdPersonGameMode</a:t>
            </a:r>
            <a:r>
              <a:rPr lang="en-US" sz="2800" dirty="0"/>
              <a:t>.</a:t>
            </a:r>
          </a:p>
          <a:p>
            <a:pPr marL="685800" indent="-685800">
              <a:spcAft>
                <a:spcPts val="800"/>
              </a:spcAft>
              <a:buFont typeface="+mj-lt"/>
              <a:buAutoNum type="arabicPeriod"/>
            </a:pPr>
            <a:r>
              <a:rPr lang="en-US" sz="2800" dirty="0" smtClean="0"/>
              <a:t>Set</a:t>
            </a:r>
            <a:r>
              <a:rPr lang="en-US" sz="2800" b="1" dirty="0" smtClean="0"/>
              <a:t> </a:t>
            </a:r>
            <a:r>
              <a:rPr lang="en-US" sz="2800" dirty="0"/>
              <a:t>Game Default Map</a:t>
            </a:r>
            <a:r>
              <a:rPr lang="en-US" sz="2800" b="1" dirty="0"/>
              <a:t> </a:t>
            </a:r>
            <a:r>
              <a:rPr lang="en-US" sz="2800" dirty="0"/>
              <a:t>to </a:t>
            </a:r>
            <a:r>
              <a:rPr lang="en-US" sz="2800" dirty="0" err="1"/>
              <a:t>ThirdPersonExampleMap</a:t>
            </a:r>
            <a:r>
              <a:rPr lang="en-US" sz="2800" dirty="0" smtClean="0"/>
              <a:t>.</a:t>
            </a:r>
            <a:endParaRPr lang="en-US" sz="2800" dirty="0"/>
          </a:p>
          <a:p>
            <a:pPr marL="685800" indent="-685800">
              <a:spcAft>
                <a:spcPts val="800"/>
              </a:spcAft>
              <a:buFont typeface="+mj-lt"/>
              <a:buAutoNum type="arabicPeriod"/>
            </a:pPr>
            <a:r>
              <a:rPr lang="en-US" sz="2800" dirty="0" smtClean="0"/>
              <a:t>In </a:t>
            </a:r>
            <a:r>
              <a:rPr lang="en-US" sz="2800" dirty="0"/>
              <a:t>the main Editor, go to File &gt; Cook Content for Windows</a:t>
            </a:r>
            <a:r>
              <a:rPr lang="en-US" sz="2800" dirty="0" smtClean="0"/>
              <a:t>.</a:t>
            </a:r>
            <a:endParaRPr lang="en-US" sz="2800" dirty="0"/>
          </a:p>
          <a:p>
            <a:pPr marL="685800" indent="-685800">
              <a:spcAft>
                <a:spcPts val="800"/>
              </a:spcAft>
              <a:buFont typeface="+mj-lt"/>
              <a:buAutoNum type="arabicPeriod"/>
            </a:pPr>
            <a:r>
              <a:rPr lang="en-US" sz="2800" dirty="0" smtClean="0"/>
              <a:t>In </a:t>
            </a:r>
            <a:r>
              <a:rPr lang="en-US" sz="2800" dirty="0"/>
              <a:t>the main Editor, go to File &gt; Package Project &gt; Build Configuration and </a:t>
            </a:r>
            <a:r>
              <a:rPr lang="en-US" sz="2800" dirty="0" smtClean="0"/>
              <a:t>select </a:t>
            </a:r>
            <a:r>
              <a:rPr lang="en-US" sz="2800" dirty="0"/>
              <a:t>Development</a:t>
            </a:r>
            <a:r>
              <a:rPr lang="en-US" sz="2800" dirty="0" smtClean="0"/>
              <a:t>.</a:t>
            </a:r>
            <a:endParaRPr lang="en-US" sz="2800" dirty="0"/>
          </a:p>
          <a:p>
            <a:pPr marL="685800" indent="-685800">
              <a:spcAft>
                <a:spcPts val="800"/>
              </a:spcAft>
              <a:buFont typeface="+mj-lt"/>
              <a:buAutoNum type="arabicPeriod"/>
            </a:pPr>
            <a:r>
              <a:rPr lang="en-US" sz="2800" dirty="0" smtClean="0"/>
              <a:t>In </a:t>
            </a:r>
            <a:r>
              <a:rPr lang="en-US" sz="2800" dirty="0"/>
              <a:t>the main Editor, go to File &gt; Package Project &gt; Windows and select Windows (64-bit)</a:t>
            </a:r>
            <a:r>
              <a:rPr lang="en-US" sz="2800" dirty="0" smtClean="0"/>
              <a:t>.</a:t>
            </a:r>
            <a:endParaRPr lang="en-US" sz="2800" dirty="0"/>
          </a:p>
          <a:p>
            <a:pPr marL="685800" indent="-685800">
              <a:spcAft>
                <a:spcPts val="800"/>
              </a:spcAft>
              <a:buFont typeface="+mj-lt"/>
              <a:buAutoNum type="arabicPeriod"/>
            </a:pPr>
            <a:r>
              <a:rPr lang="en-US" sz="2800" dirty="0" smtClean="0"/>
              <a:t>Choose </a:t>
            </a:r>
            <a:r>
              <a:rPr lang="en-US" sz="2800" dirty="0"/>
              <a:t>a staging directory</a:t>
            </a:r>
            <a:r>
              <a:rPr lang="en-US" sz="2800" dirty="0" smtClean="0"/>
              <a:t>.</a:t>
            </a:r>
            <a:endParaRPr lang="en-US" sz="2800" dirty="0"/>
          </a:p>
          <a:p>
            <a:pPr marL="685800" indent="-685800">
              <a:buFont typeface="+mj-lt"/>
              <a:buAutoNum type="arabicPeriod"/>
            </a:pPr>
            <a:r>
              <a:rPr lang="en-US" sz="2800" dirty="0" smtClean="0"/>
              <a:t>When </a:t>
            </a:r>
            <a:r>
              <a:rPr lang="en-US" sz="2800" dirty="0"/>
              <a:t>finished, navigate to the staging folder and run the .exe file</a:t>
            </a:r>
            <a:r>
              <a:rPr lang="en-US" sz="2800" dirty="0" smtClean="0"/>
              <a:t>.</a:t>
            </a:r>
            <a:endParaRPr lang="en-US" sz="2800" dirty="0"/>
          </a:p>
          <a:p>
            <a:endParaRPr lang="en-US" dirty="0"/>
          </a:p>
        </p:txBody>
      </p:sp>
    </p:spTree>
    <p:extLst>
      <p:ext uri="{BB962C8B-B14F-4D97-AF65-F5344CB8AC3E}">
        <p14:creationId xmlns:p14="http://schemas.microsoft.com/office/powerpoint/2010/main" val="595658512"/>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kern="1200" dirty="0"/>
              <a:t>Overview</a:t>
            </a:r>
            <a:endParaRPr sz="6000" kern="1200" dirty="0"/>
          </a:p>
        </p:txBody>
      </p:sp>
      <p:sp>
        <p:nvSpPr>
          <p:cNvPr id="45" name="AEVER"/>
          <p:cNvSpPr txBox="1"/>
          <p:nvPr/>
        </p:nvSpPr>
        <p:spPr>
          <a:xfrm>
            <a:off x="8006897" y="5596128"/>
            <a:ext cx="8373253"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kern="1200" cap="all" dirty="0">
                <a:solidFill>
                  <a:srgbClr val="FFD966"/>
                </a:solidFill>
              </a:rPr>
              <a:t>Packaging</a:t>
            </a:r>
            <a:endParaRPr sz="8000" kern="1200" cap="all" dirty="0">
              <a:solidFill>
                <a:srgbClr val="FFD966"/>
              </a:solidFill>
            </a:endParaRPr>
          </a:p>
        </p:txBody>
      </p:sp>
    </p:spTree>
    <p:extLst>
      <p:ext uri="{BB962C8B-B14F-4D97-AF65-F5344CB8AC3E}">
        <p14:creationId xmlns:p14="http://schemas.microsoft.com/office/powerpoint/2010/main" val="95448496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377" name="Rectangle"/>
          <p:cNvSpPr/>
          <p:nvPr/>
        </p:nvSpPr>
        <p:spPr>
          <a:xfrm>
            <a:off x="2157984" y="0"/>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3017520" y="4901184"/>
            <a:ext cx="7104888" cy="225702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Before an Unreal project can be distributed to users, it must be properly packaged. Packaging ensures that all code and content </a:t>
            </a:r>
            <a:r>
              <a:rPr lang="en-US" sz="2800" dirty="0" smtClean="0"/>
              <a:t>are </a:t>
            </a:r>
            <a:r>
              <a:rPr lang="en-US" sz="2800" dirty="0"/>
              <a:t>up to date and in the proper format to run on the desired target platform</a:t>
            </a:r>
            <a:r>
              <a:rPr lang="en-US" sz="2800" dirty="0" smtClean="0"/>
              <a:t>. </a:t>
            </a:r>
            <a:endParaRPr lang="en-US" sz="2800" dirty="0"/>
          </a:p>
        </p:txBody>
      </p:sp>
      <p:sp>
        <p:nvSpPr>
          <p:cNvPr id="12" name="The Picture slide"/>
          <p:cNvSpPr txBox="1"/>
          <p:nvPr/>
        </p:nvSpPr>
        <p:spPr>
          <a:xfrm>
            <a:off x="3017520" y="3507942"/>
            <a:ext cx="7104888"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smtClean="0"/>
              <a:t>Target platforms</a:t>
            </a:r>
            <a:endParaRPr cap="all" dirty="0"/>
          </a:p>
        </p:txBody>
      </p:sp>
      <p:sp>
        <p:nvSpPr>
          <p:cNvPr id="13" name="Rectangle"/>
          <p:cNvSpPr/>
          <p:nvPr/>
        </p:nvSpPr>
        <p:spPr>
          <a:xfrm>
            <a:off x="3017520" y="4498848"/>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
        <p:nvSpPr>
          <p:cNvPr id="7" name="Rectangle 6"/>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pic>
        <p:nvPicPr>
          <p:cNvPr id="8" name="Picture 7"/>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3576" y="11036808"/>
            <a:ext cx="2626729" cy="2683625"/>
          </a:xfrm>
          <a:prstGeom prst="rect">
            <a:avLst/>
          </a:prstGeom>
        </p:spPr>
      </p:pic>
    </p:spTree>
    <p:extLst>
      <p:ext uri="{BB962C8B-B14F-4D97-AF65-F5344CB8AC3E}">
        <p14:creationId xmlns:p14="http://schemas.microsoft.com/office/powerpoint/2010/main" val="3511167904"/>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9326880"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Packaging Process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5943600"/>
            <a:ext cx="9326880" cy="3118803"/>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A number of steps are performed during the packaging process. When a project has custom source code, this code will first be compiled. </a:t>
            </a:r>
            <a:r>
              <a:rPr lang="en-US" sz="2800" dirty="0" smtClean="0"/>
              <a:t>Then </a:t>
            </a:r>
            <a:r>
              <a:rPr lang="en-US" sz="2800" dirty="0"/>
              <a:t>all required content will be converted, or “cooked,” into a format that can be used by the target platform. After that, compiled code and cooked content will be bundled into a distributable set of files, such as an installer for Windows</a:t>
            </a:r>
            <a:r>
              <a:rPr lang="en-US" sz="2800" dirty="0" smtClean="0"/>
              <a:t>. </a:t>
            </a:r>
            <a:endParaRPr lang="en-US" sz="2800" dirty="0"/>
          </a:p>
        </p:txBody>
      </p:sp>
      <p:sp>
        <p:nvSpPr>
          <p:cNvPr id="16" name="Rectangle"/>
          <p:cNvSpPr/>
          <p:nvPr/>
        </p:nvSpPr>
        <p:spPr>
          <a:xfrm>
            <a:off x="1752108" y="5486400"/>
            <a:ext cx="932688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graphicFrame>
        <p:nvGraphicFramePr>
          <p:cNvPr id="5" name="Diagram 4">
            <a:extLst>
              <a:ext uri="{FF2B5EF4-FFF2-40B4-BE49-F238E27FC236}">
                <a16:creationId xmlns="" xmlns:a16="http://schemas.microsoft.com/office/drawing/2014/main" id="{E527E699-F413-4900-A144-9F73B50DAFD7}"/>
              </a:ext>
            </a:extLst>
          </p:cNvPr>
          <p:cNvGraphicFramePr/>
          <p:nvPr>
            <p:extLst>
              <p:ext uri="{D42A27DB-BD31-4B8C-83A1-F6EECF244321}">
                <p14:modId xmlns:p14="http://schemas.microsoft.com/office/powerpoint/2010/main" val="604092421"/>
              </p:ext>
            </p:extLst>
          </p:nvPr>
        </p:nvGraphicFramePr>
        <p:xfrm>
          <a:off x="12129796" y="2820112"/>
          <a:ext cx="12236389" cy="81575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60806324"/>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Packaging Process</a:t>
            </a:r>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5943600"/>
            <a:ext cx="9326880" cy="3118803"/>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Under the main File menu, there is an option called Package Project, with a submenu. This submenu shows all the platforms that you can prepare a package for</a:t>
            </a:r>
            <a:r>
              <a:rPr lang="en-US" sz="2800" dirty="0" smtClean="0"/>
              <a:t>.</a:t>
            </a:r>
          </a:p>
          <a:p>
            <a:endParaRPr lang="en-US" sz="2800" dirty="0"/>
          </a:p>
          <a:p>
            <a:r>
              <a:rPr lang="en-US" sz="2800" dirty="0" smtClean="0"/>
              <a:t>The </a:t>
            </a:r>
            <a:r>
              <a:rPr lang="en-US" sz="2800" dirty="0"/>
              <a:t>purpose of packaging is to test your full game instead of a single map, or to prepare your game for submission or distribution</a:t>
            </a:r>
            <a:r>
              <a:rPr lang="en-US" sz="2800" dirty="0" smtClean="0"/>
              <a:t>.</a:t>
            </a:r>
            <a:endParaRPr lang="en-US" sz="2800" dirty="0"/>
          </a:p>
        </p:txBody>
      </p:sp>
      <p:sp>
        <p:nvSpPr>
          <p:cNvPr id="16" name="Rectangle"/>
          <p:cNvSpPr/>
          <p:nvPr/>
        </p:nvSpPr>
        <p:spPr>
          <a:xfrm>
            <a:off x="1752108" y="5486400"/>
            <a:ext cx="932688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3074" name="Picture 2" descr="packaging_menu.png">
            <a:extLst>
              <a:ext uri="{FF2B5EF4-FFF2-40B4-BE49-F238E27FC236}">
                <a16:creationId xmlns="" xmlns:a16="http://schemas.microsoft.com/office/drawing/2014/main" id="{11AD5929-698B-44F0-9ADF-7A09C098F9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65558" y="933042"/>
            <a:ext cx="6982679" cy="118499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071909"/>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kern="1200" dirty="0"/>
              <a:t>Walkthrough</a:t>
            </a:r>
            <a:endParaRPr sz="6000" kern="1200" dirty="0"/>
          </a:p>
        </p:txBody>
      </p:sp>
      <p:sp>
        <p:nvSpPr>
          <p:cNvPr id="45" name="AEVER"/>
          <p:cNvSpPr txBox="1"/>
          <p:nvPr/>
        </p:nvSpPr>
        <p:spPr>
          <a:xfrm>
            <a:off x="4279947" y="5596128"/>
            <a:ext cx="15827154"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kern="1200" cap="all" dirty="0">
                <a:solidFill>
                  <a:srgbClr val="FFD966"/>
                </a:solidFill>
              </a:rPr>
              <a:t>Creating a Package</a:t>
            </a:r>
            <a:endParaRPr sz="8000" kern="1200" cap="all" dirty="0">
              <a:solidFill>
                <a:srgbClr val="FFD966"/>
              </a:solidFill>
            </a:endParaRPr>
          </a:p>
        </p:txBody>
      </p:sp>
    </p:spTree>
    <p:extLst>
      <p:ext uri="{BB962C8B-B14F-4D97-AF65-F5344CB8AC3E}">
        <p14:creationId xmlns:p14="http://schemas.microsoft.com/office/powerpoint/2010/main" val="2053044738"/>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3618651"/>
            <a:ext cx="9326880" cy="164147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Setting A </a:t>
            </a:r>
            <a:r>
              <a:rPr lang="en-US" cap="all" dirty="0" smtClean="0"/>
              <a:t>Game</a:t>
            </a:r>
          </a:p>
          <a:p>
            <a:pPr algn="l"/>
            <a:r>
              <a:rPr lang="en-US" cap="all" dirty="0" smtClean="0"/>
              <a:t>Default </a:t>
            </a:r>
            <a:r>
              <a:rPr lang="en-US" cap="all" dirty="0"/>
              <a:t>Map</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7" y="5943600"/>
            <a:ext cx="9326880" cy="433965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Before packaging your game, you will first need to set a game default map, which will load when your packaged game starts.</a:t>
            </a:r>
          </a:p>
          <a:p>
            <a:r>
              <a:rPr lang="en-US" sz="2800" dirty="0"/>
              <a:t> </a:t>
            </a:r>
          </a:p>
          <a:p>
            <a:pPr>
              <a:spcAft>
                <a:spcPts val="1800"/>
              </a:spcAft>
            </a:pPr>
            <a:r>
              <a:rPr lang="en-US" sz="2800" dirty="0"/>
              <a:t>To set the game default </a:t>
            </a:r>
            <a:r>
              <a:rPr lang="en-US" sz="2800" dirty="0" smtClean="0"/>
              <a:t>map,</a:t>
            </a:r>
          </a:p>
          <a:p>
            <a:pPr marL="457200" indent="-457200">
              <a:spcAft>
                <a:spcPts val="600"/>
              </a:spcAft>
              <a:buFont typeface="Arial" panose="020B0604020202020204" pitchFamily="34" charset="0"/>
              <a:buChar char="•"/>
            </a:pPr>
            <a:r>
              <a:rPr lang="en-US" sz="2800" dirty="0"/>
              <a:t>Click on Edit &gt; Project Settings &gt; Maps &amp; Modes in the Editor’s main </a:t>
            </a:r>
            <a:r>
              <a:rPr lang="en-US" sz="2800" dirty="0" smtClean="0"/>
              <a:t>menu.</a:t>
            </a:r>
          </a:p>
          <a:p>
            <a:pPr marL="457200" indent="-457200">
              <a:spcAft>
                <a:spcPts val="600"/>
              </a:spcAft>
              <a:buFont typeface="Arial" panose="020B0604020202020204" pitchFamily="34" charset="0"/>
              <a:buChar char="•"/>
            </a:pPr>
            <a:r>
              <a:rPr lang="en-US" sz="2800" dirty="0"/>
              <a:t>Click on the Game Default Map property triangle.</a:t>
            </a:r>
          </a:p>
          <a:p>
            <a:pPr marL="457200" indent="-457200">
              <a:buFont typeface="Arial" panose="020B0604020202020204" pitchFamily="34" charset="0"/>
              <a:buChar char="•"/>
            </a:pPr>
            <a:r>
              <a:rPr lang="en-US" sz="2800" dirty="0"/>
              <a:t>Select the desired </a:t>
            </a:r>
            <a:r>
              <a:rPr lang="en-US" sz="2800" dirty="0" smtClean="0"/>
              <a:t>map.</a:t>
            </a:r>
            <a:endParaRPr lang="en-US" sz="2800" dirty="0"/>
          </a:p>
        </p:txBody>
      </p:sp>
      <p:sp>
        <p:nvSpPr>
          <p:cNvPr id="16" name="Rectangle"/>
          <p:cNvSpPr/>
          <p:nvPr/>
        </p:nvSpPr>
        <p:spPr>
          <a:xfrm>
            <a:off x="1752108" y="5486400"/>
            <a:ext cx="932688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8" name="Picture 7">
            <a:extLst>
              <a:ext uri="{FF2B5EF4-FFF2-40B4-BE49-F238E27FC236}">
                <a16:creationId xmlns="" xmlns:a16="http://schemas.microsoft.com/office/drawing/2014/main" id="{5EB4A2CF-FD15-4BD9-89E8-E16BB0E0AD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29796" y="2836412"/>
            <a:ext cx="12257030" cy="8675278"/>
          </a:xfrm>
          <a:prstGeom prst="rect">
            <a:avLst/>
          </a:prstGeom>
        </p:spPr>
      </p:pic>
    </p:spTree>
    <p:extLst>
      <p:ext uri="{BB962C8B-B14F-4D97-AF65-F5344CB8AC3E}">
        <p14:creationId xmlns:p14="http://schemas.microsoft.com/office/powerpoint/2010/main" val="4084331379"/>
      </p:ext>
    </p:extLst>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8179</TotalTime>
  <Words>1704</Words>
  <Application>Microsoft Office PowerPoint</Application>
  <PresentationFormat>Custom</PresentationFormat>
  <Paragraphs>154</Paragraphs>
  <Slides>30</Slides>
  <Notes>1</Notes>
  <HiddenSlides>0</HiddenSlides>
  <MMClips>0</MMClips>
  <ScaleCrop>false</ScaleCrop>
  <HeadingPairs>
    <vt:vector size="6" baseType="variant">
      <vt:variant>
        <vt:lpstr>Theme</vt:lpstr>
      </vt:variant>
      <vt:variant>
        <vt:i4>2</vt:i4>
      </vt:variant>
      <vt:variant>
        <vt:lpstr>Embedded OLE Servers</vt:lpstr>
      </vt:variant>
      <vt:variant>
        <vt:i4>1</vt:i4>
      </vt:variant>
      <vt:variant>
        <vt:lpstr>Slide Titles</vt:lpstr>
      </vt:variant>
      <vt:variant>
        <vt:i4>30</vt:i4>
      </vt:variant>
    </vt:vector>
  </HeadingPairs>
  <TitlesOfParts>
    <vt:vector size="33" baseType="lpstr">
      <vt:lpstr>White</vt:lpstr>
      <vt:lpstr>1_Office Theme</vt:lpstr>
      <vt:lpstr>Image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Melanie Nikdel</dc:creator>
  <cp:lastModifiedBy>KBH</cp:lastModifiedBy>
  <cp:revision>156</cp:revision>
  <dcterms:modified xsi:type="dcterms:W3CDTF">2018-07-20T16:58:36Z</dcterms:modified>
</cp:coreProperties>
</file>